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314" r:id="rId5"/>
    <p:sldId id="315" r:id="rId6"/>
    <p:sldId id="327" r:id="rId7"/>
    <p:sldId id="328" r:id="rId8"/>
    <p:sldId id="339" r:id="rId9"/>
    <p:sldId id="340" r:id="rId10"/>
    <p:sldId id="341" r:id="rId11"/>
    <p:sldId id="342" r:id="rId12"/>
    <p:sldId id="343" r:id="rId13"/>
    <p:sldId id="344" r:id="rId14"/>
    <p:sldId id="345" r:id="rId15"/>
    <p:sldId id="346" r:id="rId16"/>
    <p:sldId id="33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31" userDrawn="1">
          <p15:clr>
            <a:srgbClr val="A4A3A4"/>
          </p15:clr>
        </p15:guide>
        <p15:guide id="2" pos="16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C7C8"/>
    <a:srgbClr val="4472C5"/>
    <a:srgbClr val="B75959"/>
    <a:srgbClr val="EC44F2"/>
    <a:srgbClr val="FF33CC"/>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6E2C52-FD8D-B656-B4B8-16FBCD93ACC3}" v="7" dt="2022-06-13T07:14:47.904"/>
    <p1510:client id="{A26B2B12-5B74-4B4A-967A-FF23C05A6B99}" v="3" dt="2022-06-07T07:11:29.194"/>
    <p1510:client id="{FCC082E1-20A2-D718-5F7F-89992FEF92EB}" v="12" dt="2022-06-13T07:23:37.2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931"/>
        <p:guide pos="166"/>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herine alnuamaani" userId="S::alnuamaani_c@school.trinityhigh.com::ce4d7da6-38bf-40d9-abb0-797913087a8f" providerId="AD" clId="Web-{FCC082E1-20A2-D718-5F7F-89992FEF92EB}"/>
    <pc:docChg chg="modSld">
      <pc:chgData name="catherine alnuamaani" userId="S::alnuamaani_c@school.trinityhigh.com::ce4d7da6-38bf-40d9-abb0-797913087a8f" providerId="AD" clId="Web-{FCC082E1-20A2-D718-5F7F-89992FEF92EB}" dt="2022-06-13T07:23:37.261" v="8" actId="1076"/>
      <pc:docMkLst>
        <pc:docMk/>
      </pc:docMkLst>
      <pc:sldChg chg="modSp">
        <pc:chgData name="catherine alnuamaani" userId="S::alnuamaani_c@school.trinityhigh.com::ce4d7da6-38bf-40d9-abb0-797913087a8f" providerId="AD" clId="Web-{FCC082E1-20A2-D718-5F7F-89992FEF92EB}" dt="2022-06-13T07:23:12.229" v="1" actId="20577"/>
        <pc:sldMkLst>
          <pc:docMk/>
          <pc:sldMk cId="504906446" sldId="315"/>
        </pc:sldMkLst>
        <pc:spChg chg="mod">
          <ac:chgData name="catherine alnuamaani" userId="S::alnuamaani_c@school.trinityhigh.com::ce4d7da6-38bf-40d9-abb0-797913087a8f" providerId="AD" clId="Web-{FCC082E1-20A2-D718-5F7F-89992FEF92EB}" dt="2022-06-13T07:23:12.229" v="1" actId="20577"/>
          <ac:spMkLst>
            <pc:docMk/>
            <pc:sldMk cId="504906446" sldId="315"/>
            <ac:spMk id="6" creationId="{003DC7F0-F733-4AA8-B5E1-895F12DEDE81}"/>
          </ac:spMkLst>
        </pc:spChg>
      </pc:sldChg>
      <pc:sldChg chg="addSp modSp">
        <pc:chgData name="catherine alnuamaani" userId="S::alnuamaani_c@school.trinityhigh.com::ce4d7da6-38bf-40d9-abb0-797913087a8f" providerId="AD" clId="Web-{FCC082E1-20A2-D718-5F7F-89992FEF92EB}" dt="2022-06-13T07:23:37.261" v="8" actId="1076"/>
        <pc:sldMkLst>
          <pc:docMk/>
          <pc:sldMk cId="465161377" sldId="341"/>
        </pc:sldMkLst>
        <pc:spChg chg="add mod">
          <ac:chgData name="catherine alnuamaani" userId="S::alnuamaani_c@school.trinityhigh.com::ce4d7da6-38bf-40d9-abb0-797913087a8f" providerId="AD" clId="Web-{FCC082E1-20A2-D718-5F7F-89992FEF92EB}" dt="2022-06-13T07:23:29.292" v="5" actId="1076"/>
          <ac:spMkLst>
            <pc:docMk/>
            <pc:sldMk cId="465161377" sldId="341"/>
            <ac:spMk id="4" creationId="{9E62885F-ADC8-64F2-5DCC-263FD0CD3F13}"/>
          </ac:spMkLst>
        </pc:spChg>
        <pc:picChg chg="mod">
          <ac:chgData name="catherine alnuamaani" userId="S::alnuamaani_c@school.trinityhigh.com::ce4d7da6-38bf-40d9-abb0-797913087a8f" providerId="AD" clId="Web-{FCC082E1-20A2-D718-5F7F-89992FEF92EB}" dt="2022-06-13T07:23:37.261" v="8" actId="1076"/>
          <ac:picMkLst>
            <pc:docMk/>
            <pc:sldMk cId="465161377" sldId="341"/>
            <ac:picMk id="2" creationId="{41ABFF22-B4E7-4607-A41D-421920EC4FF3}"/>
          </ac:picMkLst>
        </pc:picChg>
      </pc:sldChg>
    </pc:docChg>
  </pc:docChgLst>
  <pc:docChgLst>
    <pc:chgData name="Alexandra Galbraith" userId="S::galbraith_a@school.trinityhigh.com::5a98034f-af6b-4fa6-9b66-6c036db9a14f" providerId="AD" clId="Web-{736E2C52-FD8D-B656-B4B8-16FBCD93ACC3}"/>
    <pc:docChg chg="modSld">
      <pc:chgData name="Alexandra Galbraith" userId="S::galbraith_a@school.trinityhigh.com::5a98034f-af6b-4fa6-9b66-6c036db9a14f" providerId="AD" clId="Web-{736E2C52-FD8D-B656-B4B8-16FBCD93ACC3}" dt="2022-06-13T07:14:47.904" v="6" actId="1076"/>
      <pc:docMkLst>
        <pc:docMk/>
      </pc:docMkLst>
      <pc:sldChg chg="modSp">
        <pc:chgData name="Alexandra Galbraith" userId="S::galbraith_a@school.trinityhigh.com::5a98034f-af6b-4fa6-9b66-6c036db9a14f" providerId="AD" clId="Web-{736E2C52-FD8D-B656-B4B8-16FBCD93ACC3}" dt="2022-06-13T07:14:22.654" v="2" actId="1076"/>
        <pc:sldMkLst>
          <pc:docMk/>
          <pc:sldMk cId="465161377" sldId="341"/>
        </pc:sldMkLst>
        <pc:picChg chg="mod">
          <ac:chgData name="Alexandra Galbraith" userId="S::galbraith_a@school.trinityhigh.com::5a98034f-af6b-4fa6-9b66-6c036db9a14f" providerId="AD" clId="Web-{736E2C52-FD8D-B656-B4B8-16FBCD93ACC3}" dt="2022-06-13T07:14:22.654" v="2" actId="1076"/>
          <ac:picMkLst>
            <pc:docMk/>
            <pc:sldMk cId="465161377" sldId="341"/>
            <ac:picMk id="2" creationId="{41ABFF22-B4E7-4607-A41D-421920EC4FF3}"/>
          </ac:picMkLst>
        </pc:picChg>
      </pc:sldChg>
      <pc:sldChg chg="modSp">
        <pc:chgData name="Alexandra Galbraith" userId="S::galbraith_a@school.trinityhigh.com::5a98034f-af6b-4fa6-9b66-6c036db9a14f" providerId="AD" clId="Web-{736E2C52-FD8D-B656-B4B8-16FBCD93ACC3}" dt="2022-06-13T07:14:34.388" v="4" actId="1076"/>
        <pc:sldMkLst>
          <pc:docMk/>
          <pc:sldMk cId="2975692878" sldId="343"/>
        </pc:sldMkLst>
        <pc:picChg chg="mod">
          <ac:chgData name="Alexandra Galbraith" userId="S::galbraith_a@school.trinityhigh.com::5a98034f-af6b-4fa6-9b66-6c036db9a14f" providerId="AD" clId="Web-{736E2C52-FD8D-B656-B4B8-16FBCD93ACC3}" dt="2022-06-13T07:14:34.388" v="4" actId="1076"/>
          <ac:picMkLst>
            <pc:docMk/>
            <pc:sldMk cId="2975692878" sldId="343"/>
            <ac:picMk id="2" creationId="{B85BB4E9-9ECD-4F8E-8FDA-3FCA8410551C}"/>
          </ac:picMkLst>
        </pc:picChg>
      </pc:sldChg>
      <pc:sldChg chg="modSp">
        <pc:chgData name="Alexandra Galbraith" userId="S::galbraith_a@school.trinityhigh.com::5a98034f-af6b-4fa6-9b66-6c036db9a14f" providerId="AD" clId="Web-{736E2C52-FD8D-B656-B4B8-16FBCD93ACC3}" dt="2022-06-13T07:14:47.904" v="6" actId="1076"/>
        <pc:sldMkLst>
          <pc:docMk/>
          <pc:sldMk cId="2956407100" sldId="346"/>
        </pc:sldMkLst>
        <pc:picChg chg="mod">
          <ac:chgData name="Alexandra Galbraith" userId="S::galbraith_a@school.trinityhigh.com::5a98034f-af6b-4fa6-9b66-6c036db9a14f" providerId="AD" clId="Web-{736E2C52-FD8D-B656-B4B8-16FBCD93ACC3}" dt="2022-06-13T07:14:47.904" v="6" actId="1076"/>
          <ac:picMkLst>
            <pc:docMk/>
            <pc:sldMk cId="2956407100" sldId="346"/>
            <ac:picMk id="2" creationId="{7DBEB3D0-B9C2-4B9F-907E-C0C63E8B1B9B}"/>
          </ac:picMkLst>
        </pc:picChg>
      </pc:sldChg>
    </pc:docChg>
  </pc:docChgLst>
  <pc:docChgLst>
    <pc:chgData name="catherine alnuamaani" userId="ce4d7da6-38bf-40d9-abb0-797913087a8f" providerId="ADAL" clId="{A26B2B12-5B74-4B4A-967A-FF23C05A6B99}"/>
    <pc:docChg chg="custSel mod addSld delSld modSld sldOrd">
      <pc:chgData name="catherine alnuamaani" userId="ce4d7da6-38bf-40d9-abb0-797913087a8f" providerId="ADAL" clId="{A26B2B12-5B74-4B4A-967A-FF23C05A6B99}" dt="2022-06-07T07:11:29.194" v="13"/>
      <pc:docMkLst>
        <pc:docMk/>
      </pc:docMkLst>
      <pc:sldChg chg="ord">
        <pc:chgData name="catherine alnuamaani" userId="ce4d7da6-38bf-40d9-abb0-797913087a8f" providerId="ADAL" clId="{A26B2B12-5B74-4B4A-967A-FF23C05A6B99}" dt="2022-06-07T07:11:29.194" v="13"/>
        <pc:sldMkLst>
          <pc:docMk/>
          <pc:sldMk cId="2517596313" sldId="332"/>
        </pc:sldMkLst>
      </pc:sldChg>
      <pc:sldChg chg="modSp">
        <pc:chgData name="catherine alnuamaani" userId="ce4d7da6-38bf-40d9-abb0-797913087a8f" providerId="ADAL" clId="{A26B2B12-5B74-4B4A-967A-FF23C05A6B99}" dt="2022-06-07T07:11:09.199" v="12" actId="14100"/>
        <pc:sldMkLst>
          <pc:docMk/>
          <pc:sldMk cId="414125882" sldId="339"/>
        </pc:sldMkLst>
        <pc:spChg chg="mod">
          <ac:chgData name="catherine alnuamaani" userId="ce4d7da6-38bf-40d9-abb0-797913087a8f" providerId="ADAL" clId="{A26B2B12-5B74-4B4A-967A-FF23C05A6B99}" dt="2022-06-07T07:11:02.047" v="9" actId="1076"/>
          <ac:spMkLst>
            <pc:docMk/>
            <pc:sldMk cId="414125882" sldId="339"/>
            <ac:spMk id="3" creationId="{20843623-FCAD-4D48-8406-C50F05CCB315}"/>
          </ac:spMkLst>
        </pc:spChg>
        <pc:picChg chg="mod">
          <ac:chgData name="catherine alnuamaani" userId="ce4d7da6-38bf-40d9-abb0-797913087a8f" providerId="ADAL" clId="{A26B2B12-5B74-4B4A-967A-FF23C05A6B99}" dt="2022-06-07T07:11:09.199" v="12" actId="14100"/>
          <ac:picMkLst>
            <pc:docMk/>
            <pc:sldMk cId="414125882" sldId="339"/>
            <ac:picMk id="2" creationId="{2C5813EC-76FF-4061-9949-35B6073E974B}"/>
          </ac:picMkLst>
        </pc:picChg>
      </pc:sldChg>
      <pc:sldChg chg="addSp modSp add del mod setBg">
        <pc:chgData name="catherine alnuamaani" userId="ce4d7da6-38bf-40d9-abb0-797913087a8f" providerId="ADAL" clId="{A26B2B12-5B74-4B4A-967A-FF23C05A6B99}" dt="2022-06-07T07:10:57.355" v="8" actId="2696"/>
        <pc:sldMkLst>
          <pc:docMk/>
          <pc:sldMk cId="2837589651" sldId="347"/>
        </pc:sldMkLst>
        <pc:picChg chg="add mod">
          <ac:chgData name="catherine alnuamaani" userId="ce4d7da6-38bf-40d9-abb0-797913087a8f" providerId="ADAL" clId="{A26B2B12-5B74-4B4A-967A-FF23C05A6B99}" dt="2022-06-07T07:10:44.165" v="6" actId="1076"/>
          <ac:picMkLst>
            <pc:docMk/>
            <pc:sldMk cId="2837589651" sldId="347"/>
            <ac:picMk id="2" creationId="{4811C4CA-D58B-4944-BD84-527341D38FFE}"/>
          </ac:picMkLst>
        </pc:picChg>
      </pc:sldChg>
    </pc:docChg>
  </pc:docChgLst>
  <pc:docChgLst>
    <pc:chgData name="catherine alnuamaani" userId="S::alnuamaani_c@school.trinityhigh.com::ce4d7da6-38bf-40d9-abb0-797913087a8f" providerId="AD" clId="Web-{7D643885-90B6-20B8-8A44-0223DA91F7B9}"/>
    <pc:docChg chg="delSld">
      <pc:chgData name="catherine alnuamaani" userId="S::alnuamaani_c@school.trinityhigh.com::ce4d7da6-38bf-40d9-abb0-797913087a8f" providerId="AD" clId="Web-{7D643885-90B6-20B8-8A44-0223DA91F7B9}" dt="2022-05-25T10:19:55.858" v="0"/>
      <pc:docMkLst>
        <pc:docMk/>
      </pc:docMkLst>
    </pc:docChg>
  </pc:docChgLst>
  <pc:docChgLst>
    <pc:chgData name="catherine alnuamaani" userId="ce4d7da6-38bf-40d9-abb0-797913087a8f" providerId="ADAL" clId="{D002FF0C-2A57-4090-8BB4-355BFC00D9CA}"/>
    <pc:docChg chg="undo custSel mod addSld delSld modSld sldOrd">
      <pc:chgData name="catherine alnuamaani" userId="ce4d7da6-38bf-40d9-abb0-797913087a8f" providerId="ADAL" clId="{D002FF0C-2A57-4090-8BB4-355BFC00D9CA}" dt="2022-05-24T09:40:26.187" v="366" actId="2696"/>
      <pc:docMkLst>
        <pc:docMk/>
      </pc:docMkLst>
      <pc:sldChg chg="modSp">
        <pc:chgData name="catherine alnuamaani" userId="ce4d7da6-38bf-40d9-abb0-797913087a8f" providerId="ADAL" clId="{D002FF0C-2A57-4090-8BB4-355BFC00D9CA}" dt="2022-05-24T09:14:17.305" v="6" actId="20577"/>
        <pc:sldMkLst>
          <pc:docMk/>
          <pc:sldMk cId="504906446" sldId="315"/>
        </pc:sldMkLst>
        <pc:spChg chg="mod">
          <ac:chgData name="catherine alnuamaani" userId="ce4d7da6-38bf-40d9-abb0-797913087a8f" providerId="ADAL" clId="{D002FF0C-2A57-4090-8BB4-355BFC00D9CA}" dt="2022-05-24T09:14:17.305" v="6" actId="20577"/>
          <ac:spMkLst>
            <pc:docMk/>
            <pc:sldMk cId="504906446" sldId="315"/>
            <ac:spMk id="6" creationId="{003DC7F0-F733-4AA8-B5E1-895F12DEDE81}"/>
          </ac:spMkLst>
        </pc:spChg>
      </pc:sldChg>
      <pc:sldChg chg="ord">
        <pc:chgData name="catherine alnuamaani" userId="ce4d7da6-38bf-40d9-abb0-797913087a8f" providerId="ADAL" clId="{D002FF0C-2A57-4090-8BB4-355BFC00D9CA}" dt="2022-05-24T09:22:22.207" v="195"/>
        <pc:sldMkLst>
          <pc:docMk/>
          <pc:sldMk cId="1005116399" sldId="327"/>
        </pc:sldMkLst>
      </pc:sldChg>
      <pc:sldChg chg="ord">
        <pc:chgData name="catherine alnuamaani" userId="ce4d7da6-38bf-40d9-abb0-797913087a8f" providerId="ADAL" clId="{D002FF0C-2A57-4090-8BB4-355BFC00D9CA}" dt="2022-05-24T09:22:15.500" v="194"/>
        <pc:sldMkLst>
          <pc:docMk/>
          <pc:sldMk cId="2646402605" sldId="328"/>
        </pc:sldMkLst>
      </pc:sldChg>
      <pc:sldChg chg="delSp modSp modNotesTx">
        <pc:chgData name="catherine alnuamaani" userId="ce4d7da6-38bf-40d9-abb0-797913087a8f" providerId="ADAL" clId="{D002FF0C-2A57-4090-8BB4-355BFC00D9CA}" dt="2022-05-24T09:23:58.953" v="197" actId="1076"/>
        <pc:sldMkLst>
          <pc:docMk/>
          <pc:sldMk cId="2517596313" sldId="332"/>
        </pc:sldMkLst>
        <pc:spChg chg="del mod">
          <ac:chgData name="catherine alnuamaani" userId="ce4d7da6-38bf-40d9-abb0-797913087a8f" providerId="ADAL" clId="{D002FF0C-2A57-4090-8BB4-355BFC00D9CA}" dt="2022-05-24T09:23:55.657" v="196"/>
          <ac:spMkLst>
            <pc:docMk/>
            <pc:sldMk cId="2517596313" sldId="332"/>
            <ac:spMk id="6" creationId="{003DC7F0-F733-4AA8-B5E1-895F12DEDE81}"/>
          </ac:spMkLst>
        </pc:spChg>
        <pc:spChg chg="mod">
          <ac:chgData name="catherine alnuamaani" userId="ce4d7da6-38bf-40d9-abb0-797913087a8f" providerId="ADAL" clId="{D002FF0C-2A57-4090-8BB4-355BFC00D9CA}" dt="2022-05-24T09:23:58.953" v="197" actId="1076"/>
          <ac:spMkLst>
            <pc:docMk/>
            <pc:sldMk cId="2517596313" sldId="332"/>
            <ac:spMk id="12" creationId="{4CB66ADB-8360-4128-B245-0E85A25210EC}"/>
          </ac:spMkLst>
        </pc:spChg>
        <pc:picChg chg="mod">
          <ac:chgData name="catherine alnuamaani" userId="ce4d7da6-38bf-40d9-abb0-797913087a8f" providerId="ADAL" clId="{D002FF0C-2A57-4090-8BB4-355BFC00D9CA}" dt="2022-05-24T09:15:36.695" v="74" actId="1076"/>
          <ac:picMkLst>
            <pc:docMk/>
            <pc:sldMk cId="2517596313" sldId="332"/>
            <ac:picMk id="7" creationId="{0A773C44-A2C6-48F6-A1B7-FC6D2A5718E4}"/>
          </ac:picMkLst>
        </pc:picChg>
      </pc:sldChg>
      <pc:sldChg chg="addSp modSp add">
        <pc:chgData name="catherine alnuamaani" userId="ce4d7da6-38bf-40d9-abb0-797913087a8f" providerId="ADAL" clId="{D002FF0C-2A57-4090-8BB4-355BFC00D9CA}" dt="2022-05-24T09:22:09.252" v="193" actId="1076"/>
        <pc:sldMkLst>
          <pc:docMk/>
          <pc:sldMk cId="414125882" sldId="339"/>
        </pc:sldMkLst>
        <pc:spChg chg="add mod">
          <ac:chgData name="catherine alnuamaani" userId="ce4d7da6-38bf-40d9-abb0-797913087a8f" providerId="ADAL" clId="{D002FF0C-2A57-4090-8BB4-355BFC00D9CA}" dt="2022-05-24T09:22:09.252" v="193" actId="1076"/>
          <ac:spMkLst>
            <pc:docMk/>
            <pc:sldMk cId="414125882" sldId="339"/>
            <ac:spMk id="3" creationId="{20843623-FCAD-4D48-8406-C50F05CCB315}"/>
          </ac:spMkLst>
        </pc:spChg>
        <pc:picChg chg="add mod">
          <ac:chgData name="catherine alnuamaani" userId="ce4d7da6-38bf-40d9-abb0-797913087a8f" providerId="ADAL" clId="{D002FF0C-2A57-4090-8BB4-355BFC00D9CA}" dt="2022-05-24T09:21:41.309" v="152" actId="1076"/>
          <ac:picMkLst>
            <pc:docMk/>
            <pc:sldMk cId="414125882" sldId="339"/>
            <ac:picMk id="2" creationId="{2C5813EC-76FF-4061-9949-35B6073E974B}"/>
          </ac:picMkLst>
        </pc:picChg>
      </pc:sldChg>
      <pc:sldChg chg="addSp delSp modSp add">
        <pc:chgData name="catherine alnuamaani" userId="ce4d7da6-38bf-40d9-abb0-797913087a8f" providerId="ADAL" clId="{D002FF0C-2A57-4090-8BB4-355BFC00D9CA}" dt="2022-05-24T09:31:04.784" v="296" actId="1076"/>
        <pc:sldMkLst>
          <pc:docMk/>
          <pc:sldMk cId="2990205199" sldId="340"/>
        </pc:sldMkLst>
        <pc:spChg chg="add">
          <ac:chgData name="catherine alnuamaani" userId="ce4d7da6-38bf-40d9-abb0-797913087a8f" providerId="ADAL" clId="{D002FF0C-2A57-4090-8BB4-355BFC00D9CA}" dt="2022-05-24T09:24:54.825" v="206"/>
          <ac:spMkLst>
            <pc:docMk/>
            <pc:sldMk cId="2990205199" sldId="340"/>
            <ac:spMk id="2" creationId="{9634CE40-C668-4F79-8264-C012EC476837}"/>
          </ac:spMkLst>
        </pc:spChg>
        <pc:spChg chg="add mod ord">
          <ac:chgData name="catherine alnuamaani" userId="ce4d7da6-38bf-40d9-abb0-797913087a8f" providerId="ADAL" clId="{D002FF0C-2A57-4090-8BB4-355BFC00D9CA}" dt="2022-05-24T09:30:55.003" v="293" actId="14100"/>
          <ac:spMkLst>
            <pc:docMk/>
            <pc:sldMk cId="2990205199" sldId="340"/>
            <ac:spMk id="5" creationId="{C0A78F69-9C78-4E19-9C16-684140149F32}"/>
          </ac:spMkLst>
        </pc:spChg>
        <pc:spChg chg="add mod">
          <ac:chgData name="catherine alnuamaani" userId="ce4d7da6-38bf-40d9-abb0-797913087a8f" providerId="ADAL" clId="{D002FF0C-2A57-4090-8BB4-355BFC00D9CA}" dt="2022-05-24T09:30:59.295" v="294" actId="14100"/>
          <ac:spMkLst>
            <pc:docMk/>
            <pc:sldMk cId="2990205199" sldId="340"/>
            <ac:spMk id="6" creationId="{80F75548-A559-49C1-B411-03F3CB844E18}"/>
          </ac:spMkLst>
        </pc:spChg>
        <pc:picChg chg="add del">
          <ac:chgData name="catherine alnuamaani" userId="ce4d7da6-38bf-40d9-abb0-797913087a8f" providerId="ADAL" clId="{D002FF0C-2A57-4090-8BB4-355BFC00D9CA}" dt="2022-05-24T09:24:58.506" v="208" actId="478"/>
          <ac:picMkLst>
            <pc:docMk/>
            <pc:sldMk cId="2990205199" sldId="340"/>
            <ac:picMk id="3" creationId="{3F141039-0D6A-4F64-9B02-B27D4B4CA11C}"/>
          </ac:picMkLst>
        </pc:picChg>
        <pc:picChg chg="add mod ord">
          <ac:chgData name="catherine alnuamaani" userId="ce4d7da6-38bf-40d9-abb0-797913087a8f" providerId="ADAL" clId="{D002FF0C-2A57-4090-8BB4-355BFC00D9CA}" dt="2022-05-24T09:31:04.784" v="296" actId="1076"/>
          <ac:picMkLst>
            <pc:docMk/>
            <pc:sldMk cId="2990205199" sldId="340"/>
            <ac:picMk id="4" creationId="{C908B439-F0E7-4FCB-9A2E-F044C8929409}"/>
          </ac:picMkLst>
        </pc:picChg>
      </pc:sldChg>
      <pc:sldChg chg="addSp modSp add mod setBg">
        <pc:chgData name="catherine alnuamaani" userId="ce4d7da6-38bf-40d9-abb0-797913087a8f" providerId="ADAL" clId="{D002FF0C-2A57-4090-8BB4-355BFC00D9CA}" dt="2022-05-24T09:32:39.340" v="326" actId="208"/>
        <pc:sldMkLst>
          <pc:docMk/>
          <pc:sldMk cId="465161377" sldId="341"/>
        </pc:sldMkLst>
        <pc:spChg chg="add mod">
          <ac:chgData name="catherine alnuamaani" userId="ce4d7da6-38bf-40d9-abb0-797913087a8f" providerId="ADAL" clId="{D002FF0C-2A57-4090-8BB4-355BFC00D9CA}" dt="2022-05-24T09:32:39.340" v="326" actId="208"/>
          <ac:spMkLst>
            <pc:docMk/>
            <pc:sldMk cId="465161377" sldId="341"/>
            <ac:spMk id="3" creationId="{51985546-50D0-4A88-A5A0-22E65275EFCC}"/>
          </ac:spMkLst>
        </pc:spChg>
        <pc:spChg chg="add">
          <ac:chgData name="catherine alnuamaani" userId="ce4d7da6-38bf-40d9-abb0-797913087a8f" providerId="ADAL" clId="{D002FF0C-2A57-4090-8BB4-355BFC00D9CA}" dt="2022-05-24T09:32:16.343" v="321" actId="26606"/>
          <ac:spMkLst>
            <pc:docMk/>
            <pc:sldMk cId="465161377" sldId="341"/>
            <ac:spMk id="7" creationId="{42A4FC2C-047E-45A5-965D-8E1E3BF09BC6}"/>
          </ac:spMkLst>
        </pc:spChg>
        <pc:picChg chg="add mod">
          <ac:chgData name="catherine alnuamaani" userId="ce4d7da6-38bf-40d9-abb0-797913087a8f" providerId="ADAL" clId="{D002FF0C-2A57-4090-8BB4-355BFC00D9CA}" dt="2022-05-24T09:32:23.308" v="323" actId="1076"/>
          <ac:picMkLst>
            <pc:docMk/>
            <pc:sldMk cId="465161377" sldId="341"/>
            <ac:picMk id="2" creationId="{41ABFF22-B4E7-4607-A41D-421920EC4FF3}"/>
          </ac:picMkLst>
        </pc:picChg>
      </pc:sldChg>
      <pc:sldChg chg="addSp modSp add">
        <pc:chgData name="catherine alnuamaani" userId="ce4d7da6-38bf-40d9-abb0-797913087a8f" providerId="ADAL" clId="{D002FF0C-2A57-4090-8BB4-355BFC00D9CA}" dt="2022-05-24T09:34:01.206" v="329" actId="1076"/>
        <pc:sldMkLst>
          <pc:docMk/>
          <pc:sldMk cId="2604155719" sldId="342"/>
        </pc:sldMkLst>
        <pc:picChg chg="add mod">
          <ac:chgData name="catherine alnuamaani" userId="ce4d7da6-38bf-40d9-abb0-797913087a8f" providerId="ADAL" clId="{D002FF0C-2A57-4090-8BB4-355BFC00D9CA}" dt="2022-05-24T09:34:01.206" v="329" actId="1076"/>
          <ac:picMkLst>
            <pc:docMk/>
            <pc:sldMk cId="2604155719" sldId="342"/>
            <ac:picMk id="2" creationId="{CE539816-3991-4AF4-A648-8DF44E537945}"/>
          </ac:picMkLst>
        </pc:picChg>
      </pc:sldChg>
      <pc:sldChg chg="addSp add">
        <pc:chgData name="catherine alnuamaani" userId="ce4d7da6-38bf-40d9-abb0-797913087a8f" providerId="ADAL" clId="{D002FF0C-2A57-4090-8BB4-355BFC00D9CA}" dt="2022-05-24T09:34:20.824" v="331"/>
        <pc:sldMkLst>
          <pc:docMk/>
          <pc:sldMk cId="2975692878" sldId="343"/>
        </pc:sldMkLst>
        <pc:picChg chg="add">
          <ac:chgData name="catherine alnuamaani" userId="ce4d7da6-38bf-40d9-abb0-797913087a8f" providerId="ADAL" clId="{D002FF0C-2A57-4090-8BB4-355BFC00D9CA}" dt="2022-05-24T09:34:20.824" v="331"/>
          <ac:picMkLst>
            <pc:docMk/>
            <pc:sldMk cId="2975692878" sldId="343"/>
            <ac:picMk id="2" creationId="{B85BB4E9-9ECD-4F8E-8FDA-3FCA8410551C}"/>
          </ac:picMkLst>
        </pc:picChg>
      </pc:sldChg>
      <pc:sldChg chg="addSp modSp add">
        <pc:chgData name="catherine alnuamaani" userId="ce4d7da6-38bf-40d9-abb0-797913087a8f" providerId="ADAL" clId="{D002FF0C-2A57-4090-8BB4-355BFC00D9CA}" dt="2022-05-24T09:36:01.032" v="340" actId="1076"/>
        <pc:sldMkLst>
          <pc:docMk/>
          <pc:sldMk cId="2296088759" sldId="344"/>
        </pc:sldMkLst>
        <pc:picChg chg="add mod">
          <ac:chgData name="catherine alnuamaani" userId="ce4d7da6-38bf-40d9-abb0-797913087a8f" providerId="ADAL" clId="{D002FF0C-2A57-4090-8BB4-355BFC00D9CA}" dt="2022-05-24T09:35:29.473" v="334" actId="1076"/>
          <ac:picMkLst>
            <pc:docMk/>
            <pc:sldMk cId="2296088759" sldId="344"/>
            <ac:picMk id="2" creationId="{3538459F-741A-4C18-8E18-DC9020661C31}"/>
          </ac:picMkLst>
        </pc:picChg>
        <pc:picChg chg="add mod">
          <ac:chgData name="catherine alnuamaani" userId="ce4d7da6-38bf-40d9-abb0-797913087a8f" providerId="ADAL" clId="{D002FF0C-2A57-4090-8BB4-355BFC00D9CA}" dt="2022-05-24T09:36:01.032" v="340" actId="1076"/>
          <ac:picMkLst>
            <pc:docMk/>
            <pc:sldMk cId="2296088759" sldId="344"/>
            <ac:picMk id="3" creationId="{CEBFB4D4-2E2E-4229-A0B4-3A4EC77413B8}"/>
          </ac:picMkLst>
        </pc:picChg>
      </pc:sldChg>
      <pc:sldChg chg="addSp delSp modSp add mod setBg">
        <pc:chgData name="catherine alnuamaani" userId="ce4d7da6-38bf-40d9-abb0-797913087a8f" providerId="ADAL" clId="{D002FF0C-2A57-4090-8BB4-355BFC00D9CA}" dt="2022-05-24T09:36:55.858" v="347" actId="26606"/>
        <pc:sldMkLst>
          <pc:docMk/>
          <pc:sldMk cId="1335270985" sldId="345"/>
        </pc:sldMkLst>
        <pc:spChg chg="add del">
          <ac:chgData name="catherine alnuamaani" userId="ce4d7da6-38bf-40d9-abb0-797913087a8f" providerId="ADAL" clId="{D002FF0C-2A57-4090-8BB4-355BFC00D9CA}" dt="2022-05-24T09:36:55.857" v="346" actId="26606"/>
          <ac:spMkLst>
            <pc:docMk/>
            <pc:sldMk cId="1335270985" sldId="345"/>
            <ac:spMk id="7" creationId="{32BC26D8-82FB-445E-AA49-62A77D7C1EE0}"/>
          </ac:spMkLst>
        </pc:spChg>
        <pc:spChg chg="add del">
          <ac:chgData name="catherine alnuamaani" userId="ce4d7da6-38bf-40d9-abb0-797913087a8f" providerId="ADAL" clId="{D002FF0C-2A57-4090-8BB4-355BFC00D9CA}" dt="2022-05-24T09:36:55.857" v="346" actId="26606"/>
          <ac:spMkLst>
            <pc:docMk/>
            <pc:sldMk cId="1335270985" sldId="345"/>
            <ac:spMk id="9" creationId="{CB44330D-EA18-4254-AA95-EB49948539B8}"/>
          </ac:spMkLst>
        </pc:spChg>
        <pc:picChg chg="add mod">
          <ac:chgData name="catherine alnuamaani" userId="ce4d7da6-38bf-40d9-abb0-797913087a8f" providerId="ADAL" clId="{D002FF0C-2A57-4090-8BB4-355BFC00D9CA}" dt="2022-05-24T09:36:55.858" v="347" actId="26606"/>
          <ac:picMkLst>
            <pc:docMk/>
            <pc:sldMk cId="1335270985" sldId="345"/>
            <ac:picMk id="2" creationId="{74EFBDDE-C2A7-4D29-89A3-41537AB2E3CD}"/>
          </ac:picMkLst>
        </pc:picChg>
      </pc:sldChg>
      <pc:sldChg chg="addSp modSp add">
        <pc:chgData name="catherine alnuamaani" userId="ce4d7da6-38bf-40d9-abb0-797913087a8f" providerId="ADAL" clId="{D002FF0C-2A57-4090-8BB4-355BFC00D9CA}" dt="2022-05-24T09:37:34.926" v="353" actId="1076"/>
        <pc:sldMkLst>
          <pc:docMk/>
          <pc:sldMk cId="2956407100" sldId="346"/>
        </pc:sldMkLst>
        <pc:picChg chg="add mod">
          <ac:chgData name="catherine alnuamaani" userId="ce4d7da6-38bf-40d9-abb0-797913087a8f" providerId="ADAL" clId="{D002FF0C-2A57-4090-8BB4-355BFC00D9CA}" dt="2022-05-24T09:37:34.926" v="353" actId="1076"/>
          <ac:picMkLst>
            <pc:docMk/>
            <pc:sldMk cId="2956407100" sldId="346"/>
            <ac:picMk id="2" creationId="{7DBEB3D0-B9C2-4B9F-907E-C0C63E8B1B9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B08074-1A82-4276-BC9C-9F1654D2C295}" type="datetimeFigureOut">
              <a:rPr lang="en-GB" smtClean="0"/>
              <a:t>13/06/2022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0323D7-8D74-402A-B74C-D1093F83EA20}" type="slidenum">
              <a:rPr lang="en-GB" smtClean="0"/>
              <a:t>‹#›</a:t>
            </a:fld>
            <a:endParaRPr lang="en-GB"/>
          </a:p>
        </p:txBody>
      </p:sp>
    </p:spTree>
    <p:extLst>
      <p:ext uri="{BB962C8B-B14F-4D97-AF65-F5344CB8AC3E}">
        <p14:creationId xmlns:p14="http://schemas.microsoft.com/office/powerpoint/2010/main" val="3703855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0C9BEC-E11D-4BAB-B95E-6E8FA7997FA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85714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a:t>Teacher’s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a:solidFill>
                  <a:srgbClr val="0E101A"/>
                </a:solidFill>
                <a:effectLst/>
              </a:rPr>
              <a:t>Starter activity:</a:t>
            </a:r>
            <a:r>
              <a:rPr lang="en-GB"/>
              <a:t> The purpose of this activity is to introduce examples of Post 18 pathways. The answers are on the next slide. Depending on the time and ability level of the class, you could split the class into four, focusing on one of the words.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u="sng"/>
          </a:p>
          <a:p>
            <a:pPr marL="0" marR="0" lvl="0" indent="0" algn="l" defTabSz="914400" rtl="0" eaLnBrk="1" fontAlgn="auto" latinLnBrk="0" hangingPunct="1">
              <a:lnSpc>
                <a:spcPct val="100000"/>
              </a:lnSpc>
              <a:spcBef>
                <a:spcPts val="0"/>
              </a:spcBef>
              <a:spcAft>
                <a:spcPts val="0"/>
              </a:spcAft>
              <a:buClrTx/>
              <a:buSzTx/>
              <a:buFontTx/>
              <a:buNone/>
              <a:tabLst/>
              <a:defRPr/>
            </a:pPr>
            <a:r>
              <a:rPr lang="en-GB" b="1" u="none"/>
              <a:t>Keyword: Pathway</a:t>
            </a:r>
            <a:r>
              <a:rPr lang="en-GB" b="0" u="none"/>
              <a:t> is a route or way of achieving a goal or a Post 18 option. For example, it could be a specific career pathway and include a series of structured and connected steps to achieve your goals</a:t>
            </a:r>
            <a:endParaRPr lang="en-GB" u="sng"/>
          </a:p>
        </p:txBody>
      </p:sp>
      <p:sp>
        <p:nvSpPr>
          <p:cNvPr id="4" name="Slide Number Placeholder 3"/>
          <p:cNvSpPr>
            <a:spLocks noGrp="1"/>
          </p:cNvSpPr>
          <p:nvPr>
            <p:ph type="sldNum" sz="quarter" idx="5"/>
          </p:nvPr>
        </p:nvSpPr>
        <p:spPr/>
        <p:txBody>
          <a:bodyPr/>
          <a:lstStyle/>
          <a:p>
            <a:fld id="{B70323D7-8D74-402A-B74C-D1093F83EA20}" type="slidenum">
              <a:rPr lang="en-GB" smtClean="0"/>
              <a:t>2</a:t>
            </a:fld>
            <a:endParaRPr lang="en-GB"/>
          </a:p>
        </p:txBody>
      </p:sp>
    </p:spTree>
    <p:extLst>
      <p:ext uri="{BB962C8B-B14F-4D97-AF65-F5344CB8AC3E}">
        <p14:creationId xmlns:p14="http://schemas.microsoft.com/office/powerpoint/2010/main" val="2881876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a:t>Teacher’s notes: </a:t>
            </a:r>
            <a:r>
              <a:rPr lang="en-GB" u="none"/>
              <a:t>Emphasise why the words are relevant. Share that they are different types of Post 18 pathways. Explain that you will discuss these in more detail during this session and there is no right or wrong Post 18 pathway. The important thing is to be informed about the options available and make the best choice for you. </a:t>
            </a:r>
            <a:endParaRPr lang="en-GB" b="0" u="none"/>
          </a:p>
        </p:txBody>
      </p:sp>
      <p:sp>
        <p:nvSpPr>
          <p:cNvPr id="4" name="Slide Number Placeholder 3"/>
          <p:cNvSpPr>
            <a:spLocks noGrp="1"/>
          </p:cNvSpPr>
          <p:nvPr>
            <p:ph type="sldNum" sz="quarter" idx="5"/>
          </p:nvPr>
        </p:nvSpPr>
        <p:spPr/>
        <p:txBody>
          <a:bodyPr/>
          <a:lstStyle/>
          <a:p>
            <a:fld id="{B70323D7-8D74-402A-B74C-D1093F83EA20}" type="slidenum">
              <a:rPr lang="en-GB" smtClean="0"/>
              <a:t>3</a:t>
            </a:fld>
            <a:endParaRPr lang="en-GB"/>
          </a:p>
        </p:txBody>
      </p:sp>
    </p:spTree>
    <p:extLst>
      <p:ext uri="{BB962C8B-B14F-4D97-AF65-F5344CB8AC3E}">
        <p14:creationId xmlns:p14="http://schemas.microsoft.com/office/powerpoint/2010/main" val="3386784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en-GB" u="sng">
                <a:solidFill>
                  <a:srgbClr val="0E101A"/>
                </a:solidFill>
                <a:effectLst/>
              </a:rPr>
              <a:t>Teacher’s notes: </a:t>
            </a:r>
            <a:r>
              <a:rPr lang="en-GB">
                <a:solidFill>
                  <a:srgbClr val="0E101A"/>
                </a:solidFill>
                <a:effectLst/>
              </a:rPr>
              <a:t>The purpose of this slide is to break down different options in more detail.</a:t>
            </a:r>
          </a:p>
          <a:p>
            <a:pPr>
              <a:spcBef>
                <a:spcPts val="0"/>
              </a:spcBef>
              <a:spcAft>
                <a:spcPts val="0"/>
              </a:spcAft>
            </a:pPr>
            <a:endParaRPr lang="en-GB">
              <a:solidFill>
                <a:srgbClr val="0E101A"/>
              </a:solidFill>
              <a:effectLst/>
            </a:endParaRPr>
          </a:p>
          <a:p>
            <a:pPr>
              <a:spcBef>
                <a:spcPts val="0"/>
              </a:spcBef>
              <a:spcAft>
                <a:spcPts val="0"/>
              </a:spcAft>
            </a:pPr>
            <a:r>
              <a:rPr lang="en-GB">
                <a:solidFill>
                  <a:srgbClr val="0E101A"/>
                </a:solidFill>
                <a:effectLst/>
              </a:rPr>
              <a:t>Use the stretching exercise below and ask students to add further information about each of these headings. Don't spend too long on this; each pathway is covered in more detail later. </a:t>
            </a:r>
          </a:p>
          <a:p>
            <a:pPr>
              <a:spcBef>
                <a:spcPts val="0"/>
              </a:spcBef>
              <a:spcAft>
                <a:spcPts val="0"/>
              </a:spcAft>
            </a:pPr>
            <a:endParaRPr lang="en-GB">
              <a:solidFill>
                <a:srgbClr val="0E101A"/>
              </a:solidFill>
              <a:effectLst/>
            </a:endParaRPr>
          </a:p>
          <a:p>
            <a:pPr>
              <a:spcBef>
                <a:spcPts val="0"/>
              </a:spcBef>
              <a:spcAft>
                <a:spcPts val="0"/>
              </a:spcAft>
            </a:pPr>
            <a:r>
              <a:rPr lang="en-GB" b="1" u="sng">
                <a:solidFill>
                  <a:srgbClr val="0E101A"/>
                </a:solidFill>
                <a:effectLst/>
              </a:rPr>
              <a:t>Stretching exercises:</a:t>
            </a:r>
            <a:endParaRPr lang="en-GB" b="1">
              <a:solidFill>
                <a:srgbClr val="0E101A"/>
              </a:solidFill>
              <a:effectLst/>
            </a:endParaRPr>
          </a:p>
          <a:p>
            <a:pPr marL="171450" indent="-171450">
              <a:spcBef>
                <a:spcPts val="0"/>
              </a:spcBef>
              <a:spcAft>
                <a:spcPts val="0"/>
              </a:spcAft>
              <a:buFont typeface="Arial" panose="020B0604020202020204" pitchFamily="34" charset="0"/>
              <a:buChar char="•"/>
            </a:pPr>
            <a:r>
              <a:rPr lang="en-GB" b="1">
                <a:solidFill>
                  <a:srgbClr val="0E101A"/>
                </a:solidFill>
                <a:effectLst/>
              </a:rPr>
              <a:t>Degree</a:t>
            </a:r>
            <a:r>
              <a:rPr lang="en-GB">
                <a:solidFill>
                  <a:srgbClr val="0E101A"/>
                </a:solidFill>
                <a:effectLst/>
              </a:rPr>
              <a:t>: A degree has a more academic focus and will often last for 3 – 4 years. You can study in different ways, including distance learning, part-time or full-time living at home or on campus.</a:t>
            </a:r>
          </a:p>
          <a:p>
            <a:pPr marL="171450" indent="-171450">
              <a:spcBef>
                <a:spcPts val="0"/>
              </a:spcBef>
              <a:spcAft>
                <a:spcPts val="0"/>
              </a:spcAft>
              <a:buFont typeface="Arial" panose="020B0604020202020204" pitchFamily="34" charset="0"/>
              <a:buChar char="•"/>
            </a:pPr>
            <a:r>
              <a:rPr lang="en-GB" b="1">
                <a:solidFill>
                  <a:srgbClr val="0E101A"/>
                </a:solidFill>
                <a:effectLst/>
              </a:rPr>
              <a:t>Apprenticeship</a:t>
            </a:r>
            <a:r>
              <a:rPr lang="en-GB">
                <a:solidFill>
                  <a:srgbClr val="0E101A"/>
                </a:solidFill>
                <a:effectLst/>
              </a:rPr>
              <a:t>: An apprenticeship is more practical. You can use the </a:t>
            </a:r>
            <a:r>
              <a:rPr lang="en-GB" err="1">
                <a:solidFill>
                  <a:srgbClr val="0E101A"/>
                </a:solidFill>
                <a:effectLst/>
              </a:rPr>
              <a:t>Unifrog</a:t>
            </a:r>
            <a:r>
              <a:rPr lang="en-GB">
                <a:solidFill>
                  <a:srgbClr val="0E101A"/>
                </a:solidFill>
                <a:effectLst/>
              </a:rPr>
              <a:t> Apprenticeship tool to search for available Apprenticeships. Apprenticeships include some level of assessment but not in the same way as a traditional university degree.</a:t>
            </a:r>
          </a:p>
          <a:p>
            <a:pPr marL="171450" indent="-171450">
              <a:spcBef>
                <a:spcPts val="0"/>
              </a:spcBef>
              <a:spcAft>
                <a:spcPts val="0"/>
              </a:spcAft>
              <a:buFont typeface="Arial" panose="020B0604020202020204" pitchFamily="34" charset="0"/>
              <a:buChar char="•"/>
            </a:pPr>
            <a:r>
              <a:rPr lang="en-GB" b="1">
                <a:solidFill>
                  <a:srgbClr val="0E101A"/>
                </a:solidFill>
                <a:effectLst/>
              </a:rPr>
              <a:t>Degree apprenticeship: </a:t>
            </a:r>
            <a:r>
              <a:rPr lang="en-GB">
                <a:solidFill>
                  <a:srgbClr val="0E101A"/>
                </a:solidFill>
                <a:effectLst/>
              </a:rPr>
              <a:t>a blend of both an academic degree and a practical apprenticeship. You often work and study at the same time. </a:t>
            </a:r>
          </a:p>
          <a:p>
            <a:pPr marL="171450" indent="-171450">
              <a:spcBef>
                <a:spcPts val="0"/>
              </a:spcBef>
              <a:spcAft>
                <a:spcPts val="0"/>
              </a:spcAft>
              <a:buFont typeface="Arial" panose="020B0604020202020204" pitchFamily="34" charset="0"/>
              <a:buChar char="•"/>
            </a:pPr>
            <a:r>
              <a:rPr lang="en-GB" b="1">
                <a:solidFill>
                  <a:srgbClr val="0E101A"/>
                </a:solidFill>
                <a:effectLst/>
              </a:rPr>
              <a:t>FE courses</a:t>
            </a:r>
            <a:r>
              <a:rPr lang="en-GB">
                <a:solidFill>
                  <a:srgbClr val="0E101A"/>
                </a:solidFill>
                <a:effectLst/>
              </a:rPr>
              <a:t>: available in a variety of subjects, such as practical-based courses.</a:t>
            </a:r>
          </a:p>
          <a:p>
            <a:pPr marL="171450" indent="-171450">
              <a:spcBef>
                <a:spcPts val="0"/>
              </a:spcBef>
              <a:spcAft>
                <a:spcPts val="0"/>
              </a:spcAft>
              <a:buFont typeface="Arial" panose="020B0604020202020204" pitchFamily="34" charset="0"/>
              <a:buChar char="•"/>
            </a:pPr>
            <a:r>
              <a:rPr lang="en-GB" b="1">
                <a:solidFill>
                  <a:srgbClr val="0E101A"/>
                </a:solidFill>
                <a:effectLst/>
              </a:rPr>
              <a:t>Job</a:t>
            </a:r>
            <a:r>
              <a:rPr lang="en-GB">
                <a:solidFill>
                  <a:srgbClr val="0E101A"/>
                </a:solidFill>
                <a:effectLst/>
              </a:rPr>
              <a:t>: You could get a job straight away. You may decide to get a job while completing a course part-time (this could be a degree or another part-time course). Equally, you could work full time and gain experience in a career field or take advantage of employer based training programmes.</a:t>
            </a:r>
          </a:p>
          <a:p>
            <a:pPr marL="171450" indent="-171450">
              <a:spcBef>
                <a:spcPts val="0"/>
              </a:spcBef>
              <a:spcAft>
                <a:spcPts val="0"/>
              </a:spcAft>
              <a:buFont typeface="Arial" panose="020B0604020202020204" pitchFamily="34" charset="0"/>
              <a:buChar char="•"/>
            </a:pPr>
            <a:r>
              <a:rPr lang="en-GB" b="1">
                <a:solidFill>
                  <a:srgbClr val="0E101A"/>
                </a:solidFill>
                <a:effectLst/>
              </a:rPr>
              <a:t>Gap year: </a:t>
            </a:r>
            <a:r>
              <a:rPr lang="en-GB">
                <a:solidFill>
                  <a:srgbClr val="0E101A"/>
                </a:solidFill>
                <a:effectLst/>
              </a:rPr>
              <a:t>A gap year is an opportunity to work, travel, and take time out of education. You may decide to get a job or complete a short course such as an art foundation, or language course. </a:t>
            </a:r>
          </a:p>
          <a:p>
            <a:pPr>
              <a:spcBef>
                <a:spcPts val="0"/>
              </a:spcBef>
              <a:spcAft>
                <a:spcPts val="0"/>
              </a:spcAft>
            </a:pPr>
            <a:endParaRPr lang="en-GB">
              <a:solidFill>
                <a:srgbClr val="0E101A"/>
              </a:solidFill>
              <a:effectLst/>
            </a:endParaRPr>
          </a:p>
          <a:p>
            <a:pPr>
              <a:spcBef>
                <a:spcPts val="0"/>
              </a:spcBef>
              <a:spcAft>
                <a:spcPts val="0"/>
              </a:spcAft>
            </a:pPr>
            <a:r>
              <a:rPr lang="en-GB">
                <a:solidFill>
                  <a:srgbClr val="0E101A"/>
                </a:solidFill>
                <a:effectLst/>
              </a:rPr>
              <a:t>There is no right or wrong answer!</a:t>
            </a:r>
          </a:p>
          <a:p>
            <a:endParaRPr lang="en-GB" u="sng"/>
          </a:p>
        </p:txBody>
      </p:sp>
      <p:sp>
        <p:nvSpPr>
          <p:cNvPr id="4" name="Slide Number Placeholder 3"/>
          <p:cNvSpPr>
            <a:spLocks noGrp="1"/>
          </p:cNvSpPr>
          <p:nvPr>
            <p:ph type="sldNum" sz="quarter" idx="5"/>
          </p:nvPr>
        </p:nvSpPr>
        <p:spPr/>
        <p:txBody>
          <a:bodyPr/>
          <a:lstStyle/>
          <a:p>
            <a:fld id="{B70323D7-8D74-402A-B74C-D1093F83EA20}" type="slidenum">
              <a:rPr lang="en-GB" smtClean="0"/>
              <a:t>4</a:t>
            </a:fld>
            <a:endParaRPr lang="en-GB"/>
          </a:p>
        </p:txBody>
      </p:sp>
    </p:spTree>
    <p:extLst>
      <p:ext uri="{BB962C8B-B14F-4D97-AF65-F5344CB8AC3E}">
        <p14:creationId xmlns:p14="http://schemas.microsoft.com/office/powerpoint/2010/main" val="507207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en-GB" u="sng"/>
              <a:t>Teacher’s notes: </a:t>
            </a:r>
            <a:r>
              <a:rPr lang="en-GB">
                <a:solidFill>
                  <a:srgbClr val="0E101A"/>
                </a:solidFill>
                <a:effectLst/>
              </a:rPr>
              <a:t>to discuss in more detail the benefits of going to </a:t>
            </a:r>
            <a:r>
              <a:rPr lang="en-GB" err="1">
                <a:solidFill>
                  <a:srgbClr val="0E101A"/>
                </a:solidFill>
                <a:effectLst/>
              </a:rPr>
              <a:t>Universi</a:t>
            </a:r>
            <a:endParaRPr lang="en-GB">
              <a:solidFill>
                <a:srgbClr val="0E101A"/>
              </a:solidFill>
              <a:effectLst/>
            </a:endParaRPr>
          </a:p>
          <a:p>
            <a:pPr>
              <a:spcBef>
                <a:spcPts val="0"/>
              </a:spcBef>
              <a:spcAft>
                <a:spcPts val="0"/>
              </a:spcAft>
            </a:pPr>
            <a:br>
              <a:rPr lang="en-GB" b="1">
                <a:solidFill>
                  <a:srgbClr val="0E101A"/>
                </a:solidFill>
                <a:effectLst/>
              </a:rPr>
            </a:br>
            <a:endParaRPr lang="en-GB" u="sng"/>
          </a:p>
          <a:p>
            <a:endParaRPr lang="en-GB" u="sng"/>
          </a:p>
        </p:txBody>
      </p:sp>
      <p:sp>
        <p:nvSpPr>
          <p:cNvPr id="4" name="Slide Number Placeholder 3"/>
          <p:cNvSpPr>
            <a:spLocks noGrp="1"/>
          </p:cNvSpPr>
          <p:nvPr>
            <p:ph type="sldNum" sz="quarter" idx="5"/>
          </p:nvPr>
        </p:nvSpPr>
        <p:spPr/>
        <p:txBody>
          <a:bodyPr/>
          <a:lstStyle/>
          <a:p>
            <a:fld id="{B70323D7-8D74-402A-B74C-D1093F83EA20}" type="slidenum">
              <a:rPr lang="en-GB" smtClean="0"/>
              <a:t>13</a:t>
            </a:fld>
            <a:endParaRPr lang="en-GB"/>
          </a:p>
        </p:txBody>
      </p:sp>
    </p:spTree>
    <p:extLst>
      <p:ext uri="{BB962C8B-B14F-4D97-AF65-F5344CB8AC3E}">
        <p14:creationId xmlns:p14="http://schemas.microsoft.com/office/powerpoint/2010/main" val="19327567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D50BB-9938-4958-ACF3-3DD2ABEF2C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C516EB9-FCA2-4438-98EB-59BE04AC3C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B2E6272-A3CC-4AB9-9DA2-ECC998FE54B1}"/>
              </a:ext>
            </a:extLst>
          </p:cNvPr>
          <p:cNvSpPr>
            <a:spLocks noGrp="1"/>
          </p:cNvSpPr>
          <p:nvPr>
            <p:ph type="dt" sz="half" idx="10"/>
          </p:nvPr>
        </p:nvSpPr>
        <p:spPr/>
        <p:txBody>
          <a:bodyPr/>
          <a:lstStyle/>
          <a:p>
            <a:fld id="{E173ECAF-29A6-42B4-B150-38BE3D615D6D}" type="datetimeFigureOut">
              <a:rPr lang="en-GB" smtClean="0"/>
              <a:t>13/06/2022</a:t>
            </a:fld>
            <a:endParaRPr lang="en-GB"/>
          </a:p>
        </p:txBody>
      </p:sp>
      <p:sp>
        <p:nvSpPr>
          <p:cNvPr id="5" name="Footer Placeholder 4">
            <a:extLst>
              <a:ext uri="{FF2B5EF4-FFF2-40B4-BE49-F238E27FC236}">
                <a16:creationId xmlns:a16="http://schemas.microsoft.com/office/drawing/2014/main" id="{4F88AE44-FE61-4949-B1D7-A22F6E76B6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4CB759-A80B-402B-9592-4DC3995DFE11}"/>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1175825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FB2F1-A7BE-443C-90A4-300D3C21682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E374585-CCD9-44C0-A8BA-517E69A86B0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6265184-EFAC-4E7C-97CA-FC4B7645B95A}"/>
              </a:ext>
            </a:extLst>
          </p:cNvPr>
          <p:cNvSpPr>
            <a:spLocks noGrp="1"/>
          </p:cNvSpPr>
          <p:nvPr>
            <p:ph type="dt" sz="half" idx="10"/>
          </p:nvPr>
        </p:nvSpPr>
        <p:spPr/>
        <p:txBody>
          <a:bodyPr/>
          <a:lstStyle/>
          <a:p>
            <a:fld id="{E173ECAF-29A6-42B4-B150-38BE3D615D6D}" type="datetimeFigureOut">
              <a:rPr lang="en-GB" smtClean="0"/>
              <a:t>13/06/2022</a:t>
            </a:fld>
            <a:endParaRPr lang="en-GB"/>
          </a:p>
        </p:txBody>
      </p:sp>
      <p:sp>
        <p:nvSpPr>
          <p:cNvPr id="5" name="Footer Placeholder 4">
            <a:extLst>
              <a:ext uri="{FF2B5EF4-FFF2-40B4-BE49-F238E27FC236}">
                <a16:creationId xmlns:a16="http://schemas.microsoft.com/office/drawing/2014/main" id="{B5153A81-B338-4EF9-ACBC-A371BA56F6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0D2925E-548A-4E9E-A5A7-EA7C190A1CF8}"/>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1502238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05DE64-4CD1-4A85-BECD-A1E696A98EC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2CD0C31-E0B3-40D4-A55A-290A153039E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9F7440-525A-4874-96D9-33C40953FD77}"/>
              </a:ext>
            </a:extLst>
          </p:cNvPr>
          <p:cNvSpPr>
            <a:spLocks noGrp="1"/>
          </p:cNvSpPr>
          <p:nvPr>
            <p:ph type="dt" sz="half" idx="10"/>
          </p:nvPr>
        </p:nvSpPr>
        <p:spPr/>
        <p:txBody>
          <a:bodyPr/>
          <a:lstStyle/>
          <a:p>
            <a:fld id="{E173ECAF-29A6-42B4-B150-38BE3D615D6D}" type="datetimeFigureOut">
              <a:rPr lang="en-GB" smtClean="0"/>
              <a:t>13/06/2022</a:t>
            </a:fld>
            <a:endParaRPr lang="en-GB"/>
          </a:p>
        </p:txBody>
      </p:sp>
      <p:sp>
        <p:nvSpPr>
          <p:cNvPr id="5" name="Footer Placeholder 4">
            <a:extLst>
              <a:ext uri="{FF2B5EF4-FFF2-40B4-BE49-F238E27FC236}">
                <a16:creationId xmlns:a16="http://schemas.microsoft.com/office/drawing/2014/main" id="{F0C492D6-A6D8-4B81-8A5B-9ED63941FBD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060AAB-3EDE-407E-A6D6-B7ADB29AD7A1}"/>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2683046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E712682-A459-204C-9BDB-AB6548A85A3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314325"/>
          </a:xfrm>
          <a:prstGeom prst="rect">
            <a:avLst/>
          </a:prstGeom>
        </p:spPr>
      </p:pic>
      <p:pic>
        <p:nvPicPr>
          <p:cNvPr id="9" name="Picture 8">
            <a:extLst>
              <a:ext uri="{FF2B5EF4-FFF2-40B4-BE49-F238E27FC236}">
                <a16:creationId xmlns:a16="http://schemas.microsoft.com/office/drawing/2014/main" id="{72953278-3A9C-6041-AE5D-99EE1F24C7E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057900"/>
            <a:ext cx="12192000" cy="800101"/>
          </a:xfrm>
          <a:prstGeom prst="rect">
            <a:avLst/>
          </a:prstGeom>
        </p:spPr>
      </p:pic>
      <p:pic>
        <p:nvPicPr>
          <p:cNvPr id="11" name="Picture 10">
            <a:extLst>
              <a:ext uri="{FF2B5EF4-FFF2-40B4-BE49-F238E27FC236}">
                <a16:creationId xmlns:a16="http://schemas.microsoft.com/office/drawing/2014/main" id="{C6FA3B70-33F7-5F49-83F3-63E7AEA65C2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58498" y="6261653"/>
            <a:ext cx="1146175" cy="364021"/>
          </a:xfrm>
          <a:prstGeom prst="rect">
            <a:avLst/>
          </a:prstGeom>
        </p:spPr>
      </p:pic>
    </p:spTree>
    <p:extLst>
      <p:ext uri="{BB962C8B-B14F-4D97-AF65-F5344CB8AC3E}">
        <p14:creationId xmlns:p14="http://schemas.microsoft.com/office/powerpoint/2010/main" val="4048988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CF338-3078-4A19-8CA0-6B0B198A7A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4F470FE-8982-4EAD-B101-C8FF16FC1A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7BC20C1-5F2B-4528-B4B1-9BB42FB0876A}"/>
              </a:ext>
            </a:extLst>
          </p:cNvPr>
          <p:cNvSpPr>
            <a:spLocks noGrp="1"/>
          </p:cNvSpPr>
          <p:nvPr>
            <p:ph type="dt" sz="half" idx="10"/>
          </p:nvPr>
        </p:nvSpPr>
        <p:spPr/>
        <p:txBody>
          <a:bodyPr/>
          <a:lstStyle/>
          <a:p>
            <a:fld id="{E173ECAF-29A6-42B4-B150-38BE3D615D6D}" type="datetimeFigureOut">
              <a:rPr lang="en-GB" smtClean="0"/>
              <a:t>13/06/2022</a:t>
            </a:fld>
            <a:endParaRPr lang="en-GB"/>
          </a:p>
        </p:txBody>
      </p:sp>
      <p:sp>
        <p:nvSpPr>
          <p:cNvPr id="5" name="Footer Placeholder 4">
            <a:extLst>
              <a:ext uri="{FF2B5EF4-FFF2-40B4-BE49-F238E27FC236}">
                <a16:creationId xmlns:a16="http://schemas.microsoft.com/office/drawing/2014/main" id="{9102CABF-69AD-4BD8-9C18-072D2B195C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A790493-36B0-437C-B153-F2A2F518655F}"/>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3652651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0FBFF-7BBC-41C5-8661-45E62004E62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9CE8B72-5509-40C1-8606-6947F1D9096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45C56CA-B1E9-4D5F-8868-CCFDACDF457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849D1AD-EA99-4EF3-86D7-70C6C4A6F828}"/>
              </a:ext>
            </a:extLst>
          </p:cNvPr>
          <p:cNvSpPr>
            <a:spLocks noGrp="1"/>
          </p:cNvSpPr>
          <p:nvPr>
            <p:ph type="dt" sz="half" idx="10"/>
          </p:nvPr>
        </p:nvSpPr>
        <p:spPr/>
        <p:txBody>
          <a:bodyPr/>
          <a:lstStyle/>
          <a:p>
            <a:fld id="{E173ECAF-29A6-42B4-B150-38BE3D615D6D}" type="datetimeFigureOut">
              <a:rPr lang="en-GB" smtClean="0"/>
              <a:t>13/06/2022</a:t>
            </a:fld>
            <a:endParaRPr lang="en-GB"/>
          </a:p>
        </p:txBody>
      </p:sp>
      <p:sp>
        <p:nvSpPr>
          <p:cNvPr id="6" name="Footer Placeholder 5">
            <a:extLst>
              <a:ext uri="{FF2B5EF4-FFF2-40B4-BE49-F238E27FC236}">
                <a16:creationId xmlns:a16="http://schemas.microsoft.com/office/drawing/2014/main" id="{FFB91B4A-ABE3-4699-A315-B167F00B2B7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7B2D8AD-27CD-4010-B9D8-6F0F43406EC7}"/>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1838587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AF9F7-E92E-4E1A-8DC4-48F5C1F20AE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2AEF68B-713B-4003-A138-4D24B46AAD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369BFC5-1A68-49EA-89A3-08D24A4DE0E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A97A59A-FDB8-44C7-8974-161CFC1713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1CDA72C-1FDF-4D3C-A016-7D19679C2D8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EA5626F-4DA9-416A-A68F-43036AE8BCA3}"/>
              </a:ext>
            </a:extLst>
          </p:cNvPr>
          <p:cNvSpPr>
            <a:spLocks noGrp="1"/>
          </p:cNvSpPr>
          <p:nvPr>
            <p:ph type="dt" sz="half" idx="10"/>
          </p:nvPr>
        </p:nvSpPr>
        <p:spPr/>
        <p:txBody>
          <a:bodyPr/>
          <a:lstStyle/>
          <a:p>
            <a:fld id="{E173ECAF-29A6-42B4-B150-38BE3D615D6D}" type="datetimeFigureOut">
              <a:rPr lang="en-GB" smtClean="0"/>
              <a:t>13/06/2022</a:t>
            </a:fld>
            <a:endParaRPr lang="en-GB"/>
          </a:p>
        </p:txBody>
      </p:sp>
      <p:sp>
        <p:nvSpPr>
          <p:cNvPr id="8" name="Footer Placeholder 7">
            <a:extLst>
              <a:ext uri="{FF2B5EF4-FFF2-40B4-BE49-F238E27FC236}">
                <a16:creationId xmlns:a16="http://schemas.microsoft.com/office/drawing/2014/main" id="{6211EC45-70C7-410E-A0DC-F2EE40E2A80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E26EFEA-73C3-40B8-98BF-A1F39CB75D00}"/>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1483604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1A396-8030-411E-B560-3725009274F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6A65C3D-E601-42E7-A71B-32B852BF516D}"/>
              </a:ext>
            </a:extLst>
          </p:cNvPr>
          <p:cNvSpPr>
            <a:spLocks noGrp="1"/>
          </p:cNvSpPr>
          <p:nvPr>
            <p:ph type="dt" sz="half" idx="10"/>
          </p:nvPr>
        </p:nvSpPr>
        <p:spPr/>
        <p:txBody>
          <a:bodyPr/>
          <a:lstStyle/>
          <a:p>
            <a:fld id="{E173ECAF-29A6-42B4-B150-38BE3D615D6D}" type="datetimeFigureOut">
              <a:rPr lang="en-GB" smtClean="0"/>
              <a:t>13/06/2022</a:t>
            </a:fld>
            <a:endParaRPr lang="en-GB"/>
          </a:p>
        </p:txBody>
      </p:sp>
      <p:sp>
        <p:nvSpPr>
          <p:cNvPr id="4" name="Footer Placeholder 3">
            <a:extLst>
              <a:ext uri="{FF2B5EF4-FFF2-40B4-BE49-F238E27FC236}">
                <a16:creationId xmlns:a16="http://schemas.microsoft.com/office/drawing/2014/main" id="{4DA3299D-F48C-4182-9944-50CF9B8773D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DD54F88-0784-4E29-B071-93D330224142}"/>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150175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41578B-DFDA-49E9-84CE-5FF8DDFB4EF4}"/>
              </a:ext>
            </a:extLst>
          </p:cNvPr>
          <p:cNvSpPr>
            <a:spLocks noGrp="1"/>
          </p:cNvSpPr>
          <p:nvPr>
            <p:ph type="dt" sz="half" idx="10"/>
          </p:nvPr>
        </p:nvSpPr>
        <p:spPr/>
        <p:txBody>
          <a:bodyPr/>
          <a:lstStyle/>
          <a:p>
            <a:fld id="{E173ECAF-29A6-42B4-B150-38BE3D615D6D}" type="datetimeFigureOut">
              <a:rPr lang="en-GB" smtClean="0"/>
              <a:t>13/06/2022</a:t>
            </a:fld>
            <a:endParaRPr lang="en-GB"/>
          </a:p>
        </p:txBody>
      </p:sp>
      <p:sp>
        <p:nvSpPr>
          <p:cNvPr id="3" name="Footer Placeholder 2">
            <a:extLst>
              <a:ext uri="{FF2B5EF4-FFF2-40B4-BE49-F238E27FC236}">
                <a16:creationId xmlns:a16="http://schemas.microsoft.com/office/drawing/2014/main" id="{8146302E-26F7-417E-A9EB-1C837301813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8A8D2BA-2385-47F1-8E89-D816CBEB37DE}"/>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63095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2121A-C2DC-40FB-A647-4AD8566EBC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9C4B9E0-A19A-4870-BA1D-3298D950C8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33C0EB8-FC1F-471A-97D7-BB2D60B1C3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5223B42-A846-43BD-9AAD-2E24A88EDDEA}"/>
              </a:ext>
            </a:extLst>
          </p:cNvPr>
          <p:cNvSpPr>
            <a:spLocks noGrp="1"/>
          </p:cNvSpPr>
          <p:nvPr>
            <p:ph type="dt" sz="half" idx="10"/>
          </p:nvPr>
        </p:nvSpPr>
        <p:spPr/>
        <p:txBody>
          <a:bodyPr/>
          <a:lstStyle/>
          <a:p>
            <a:fld id="{E173ECAF-29A6-42B4-B150-38BE3D615D6D}" type="datetimeFigureOut">
              <a:rPr lang="en-GB" smtClean="0"/>
              <a:t>13/06/2022</a:t>
            </a:fld>
            <a:endParaRPr lang="en-GB"/>
          </a:p>
        </p:txBody>
      </p:sp>
      <p:sp>
        <p:nvSpPr>
          <p:cNvPr id="6" name="Footer Placeholder 5">
            <a:extLst>
              <a:ext uri="{FF2B5EF4-FFF2-40B4-BE49-F238E27FC236}">
                <a16:creationId xmlns:a16="http://schemas.microsoft.com/office/drawing/2014/main" id="{24C45026-FE01-483C-9BDF-62CB7AE8E6A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F881998-B493-4BC6-B8DD-EF346FDA6FD7}"/>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3728830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27322-13AA-4250-BE18-3575A73873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0C46482-68B4-4ACC-8F7D-379C48F7C6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AECCC9E-715A-4C22-B3EF-F0A8DD2B44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88B1558-510D-4EFA-8C56-24A52B08D828}"/>
              </a:ext>
            </a:extLst>
          </p:cNvPr>
          <p:cNvSpPr>
            <a:spLocks noGrp="1"/>
          </p:cNvSpPr>
          <p:nvPr>
            <p:ph type="dt" sz="half" idx="10"/>
          </p:nvPr>
        </p:nvSpPr>
        <p:spPr/>
        <p:txBody>
          <a:bodyPr/>
          <a:lstStyle/>
          <a:p>
            <a:fld id="{E173ECAF-29A6-42B4-B150-38BE3D615D6D}" type="datetimeFigureOut">
              <a:rPr lang="en-GB" smtClean="0"/>
              <a:t>13/06/2022</a:t>
            </a:fld>
            <a:endParaRPr lang="en-GB"/>
          </a:p>
        </p:txBody>
      </p:sp>
      <p:sp>
        <p:nvSpPr>
          <p:cNvPr id="6" name="Footer Placeholder 5">
            <a:extLst>
              <a:ext uri="{FF2B5EF4-FFF2-40B4-BE49-F238E27FC236}">
                <a16:creationId xmlns:a16="http://schemas.microsoft.com/office/drawing/2014/main" id="{BCD9A235-6CBB-4649-B31D-C424D923FC0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1D08BC1-1919-452C-B007-0A8930D7665B}"/>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230596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0CAD87-838B-431F-BB35-C0BE08769C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2A0FF46-F789-4FCE-892E-85B26741F4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9B1C365-4681-469A-AF8F-558DFE0627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73ECAF-29A6-42B4-B150-38BE3D615D6D}" type="datetimeFigureOut">
              <a:rPr lang="en-GB" smtClean="0"/>
              <a:t>13/06/2022</a:t>
            </a:fld>
            <a:endParaRPr lang="en-GB"/>
          </a:p>
        </p:txBody>
      </p:sp>
      <p:sp>
        <p:nvSpPr>
          <p:cNvPr id="5" name="Footer Placeholder 4">
            <a:extLst>
              <a:ext uri="{FF2B5EF4-FFF2-40B4-BE49-F238E27FC236}">
                <a16:creationId xmlns:a16="http://schemas.microsoft.com/office/drawing/2014/main" id="{469E746A-2CA8-4751-BEDA-F934CDBD9E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E250C18-BC05-4284-9EE1-60C7C942DD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863989-3DD5-4214-8B0C-41B3BA205069}" type="slidenum">
              <a:rPr lang="en-GB" smtClean="0"/>
              <a:t>‹#›</a:t>
            </a:fld>
            <a:endParaRPr lang="en-GB"/>
          </a:p>
        </p:txBody>
      </p:sp>
    </p:spTree>
    <p:extLst>
      <p:ext uri="{BB962C8B-B14F-4D97-AF65-F5344CB8AC3E}">
        <p14:creationId xmlns:p14="http://schemas.microsoft.com/office/powerpoint/2010/main" val="29858004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B75959"/>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71A229D-09D4-BC4E-AA92-DC02C04F44AA}"/>
              </a:ext>
            </a:extLst>
          </p:cNvPr>
          <p:cNvSpPr txBox="1"/>
          <p:nvPr/>
        </p:nvSpPr>
        <p:spPr>
          <a:xfrm>
            <a:off x="1631576" y="3155576"/>
            <a:ext cx="8112499" cy="1815882"/>
          </a:xfrm>
          <a:prstGeom prst="rect">
            <a:avLst/>
          </a:prstGeom>
          <a:noFill/>
        </p:spPr>
        <p:txBody>
          <a:bodyPr wrap="square" rtlCol="0">
            <a:spAutoFit/>
          </a:bodyPr>
          <a:lstStyle/>
          <a:p>
            <a:r>
              <a:rPr lang="en-GB" sz="5600">
                <a:solidFill>
                  <a:schemeClr val="bg1"/>
                </a:solidFill>
                <a:latin typeface="Open Sans" panose="020B0606030504020204"/>
              </a:rPr>
              <a:t>Post – 18</a:t>
            </a:r>
          </a:p>
          <a:p>
            <a:r>
              <a:rPr lang="en-GB" sz="5600">
                <a:solidFill>
                  <a:schemeClr val="bg1"/>
                </a:solidFill>
                <a:latin typeface="Open Sans" panose="020B0606030504020204"/>
              </a:rPr>
              <a:t>Choices, choices</a:t>
            </a:r>
          </a:p>
        </p:txBody>
      </p:sp>
      <p:pic>
        <p:nvPicPr>
          <p:cNvPr id="11" name="Picture 10">
            <a:extLst>
              <a:ext uri="{FF2B5EF4-FFF2-40B4-BE49-F238E27FC236}">
                <a16:creationId xmlns:a16="http://schemas.microsoft.com/office/drawing/2014/main" id="{14D7FFB1-9A5E-5542-8FB5-931D3CECED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3372" y="1530204"/>
            <a:ext cx="9437913" cy="1507444"/>
          </a:xfrm>
          <a:prstGeom prst="rect">
            <a:avLst/>
          </a:prstGeom>
        </p:spPr>
      </p:pic>
    </p:spTree>
    <p:extLst>
      <p:ext uri="{BB962C8B-B14F-4D97-AF65-F5344CB8AC3E}">
        <p14:creationId xmlns:p14="http://schemas.microsoft.com/office/powerpoint/2010/main" val="9836399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538459F-741A-4C18-8E18-DC9020661C31}"/>
              </a:ext>
            </a:extLst>
          </p:cNvPr>
          <p:cNvPicPr>
            <a:picLocks noChangeAspect="1"/>
          </p:cNvPicPr>
          <p:nvPr/>
        </p:nvPicPr>
        <p:blipFill>
          <a:blip r:embed="rId2"/>
          <a:stretch>
            <a:fillRect/>
          </a:stretch>
        </p:blipFill>
        <p:spPr>
          <a:xfrm>
            <a:off x="0" y="260985"/>
            <a:ext cx="11830050" cy="1809750"/>
          </a:xfrm>
          <a:prstGeom prst="rect">
            <a:avLst/>
          </a:prstGeom>
        </p:spPr>
      </p:pic>
      <p:pic>
        <p:nvPicPr>
          <p:cNvPr id="3" name="Picture 2">
            <a:extLst>
              <a:ext uri="{FF2B5EF4-FFF2-40B4-BE49-F238E27FC236}">
                <a16:creationId xmlns:a16="http://schemas.microsoft.com/office/drawing/2014/main" id="{CEBFB4D4-2E2E-4229-A0B4-3A4EC77413B8}"/>
              </a:ext>
            </a:extLst>
          </p:cNvPr>
          <p:cNvPicPr>
            <a:picLocks noChangeAspect="1"/>
          </p:cNvPicPr>
          <p:nvPr/>
        </p:nvPicPr>
        <p:blipFill>
          <a:blip r:embed="rId3"/>
          <a:stretch>
            <a:fillRect/>
          </a:stretch>
        </p:blipFill>
        <p:spPr>
          <a:xfrm>
            <a:off x="2346979" y="1928173"/>
            <a:ext cx="7498041" cy="4668842"/>
          </a:xfrm>
          <a:prstGeom prst="rect">
            <a:avLst/>
          </a:prstGeom>
        </p:spPr>
      </p:pic>
    </p:spTree>
    <p:extLst>
      <p:ext uri="{BB962C8B-B14F-4D97-AF65-F5344CB8AC3E}">
        <p14:creationId xmlns:p14="http://schemas.microsoft.com/office/powerpoint/2010/main" val="22960887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4EFBDDE-C2A7-4D29-89A3-41537AB2E3CD}"/>
              </a:ext>
            </a:extLst>
          </p:cNvPr>
          <p:cNvPicPr>
            <a:picLocks noChangeAspect="1"/>
          </p:cNvPicPr>
          <p:nvPr/>
        </p:nvPicPr>
        <p:blipFill>
          <a:blip r:embed="rId2"/>
          <a:stretch>
            <a:fillRect/>
          </a:stretch>
        </p:blipFill>
        <p:spPr>
          <a:xfrm>
            <a:off x="643467" y="934466"/>
            <a:ext cx="10905066" cy="4989066"/>
          </a:xfrm>
          <a:prstGeom prst="rect">
            <a:avLst/>
          </a:prstGeom>
        </p:spPr>
      </p:pic>
    </p:spTree>
    <p:extLst>
      <p:ext uri="{BB962C8B-B14F-4D97-AF65-F5344CB8AC3E}">
        <p14:creationId xmlns:p14="http://schemas.microsoft.com/office/powerpoint/2010/main" val="13352709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DBEB3D0-B9C2-4B9F-907E-C0C63E8B1B9B}"/>
              </a:ext>
            </a:extLst>
          </p:cNvPr>
          <p:cNvPicPr>
            <a:picLocks noChangeAspect="1"/>
          </p:cNvPicPr>
          <p:nvPr/>
        </p:nvPicPr>
        <p:blipFill>
          <a:blip r:embed="rId2"/>
          <a:stretch>
            <a:fillRect/>
          </a:stretch>
        </p:blipFill>
        <p:spPr>
          <a:xfrm>
            <a:off x="1123375" y="497398"/>
            <a:ext cx="9444847" cy="5300991"/>
          </a:xfrm>
          <a:prstGeom prst="rect">
            <a:avLst/>
          </a:prstGeom>
        </p:spPr>
      </p:pic>
    </p:spTree>
    <p:extLst>
      <p:ext uri="{BB962C8B-B14F-4D97-AF65-F5344CB8AC3E}">
        <p14:creationId xmlns:p14="http://schemas.microsoft.com/office/powerpoint/2010/main" val="29564071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4CB66ADB-8360-4128-B245-0E85A25210EC}"/>
              </a:ext>
            </a:extLst>
          </p:cNvPr>
          <p:cNvSpPr txBox="1"/>
          <p:nvPr/>
        </p:nvSpPr>
        <p:spPr>
          <a:xfrm>
            <a:off x="311840" y="483429"/>
            <a:ext cx="11181670" cy="1561133"/>
          </a:xfrm>
          <a:prstGeom prst="rect">
            <a:avLst/>
          </a:prstGeom>
          <a:noFill/>
        </p:spPr>
        <p:txBody>
          <a:bodyPr wrap="square">
            <a:spAutoFit/>
          </a:bodyPr>
          <a:lstStyle/>
          <a:p>
            <a:pPr marL="0" indent="0">
              <a:lnSpc>
                <a:spcPct val="150000"/>
              </a:lnSpc>
              <a:buFont typeface="Arial" panose="020B0604020202020204" pitchFamily="34" charset="0"/>
              <a:buNone/>
            </a:pPr>
            <a:r>
              <a:rPr lang="en-GB" sz="2200" b="1">
                <a:latin typeface="Open Sans" panose="020B0606030504020204"/>
              </a:rPr>
              <a:t>Task for this week</a:t>
            </a:r>
          </a:p>
          <a:p>
            <a:pPr marL="0" indent="0">
              <a:lnSpc>
                <a:spcPct val="150000"/>
              </a:lnSpc>
              <a:buFont typeface="Arial" panose="020B0604020202020204" pitchFamily="34" charset="0"/>
              <a:buNone/>
            </a:pPr>
            <a:r>
              <a:rPr lang="en-GB" sz="2200">
                <a:latin typeface="Open Sans" panose="020B0606030504020204"/>
              </a:rPr>
              <a:t>Log on to </a:t>
            </a:r>
            <a:r>
              <a:rPr lang="en-GB" sz="2200" err="1">
                <a:latin typeface="Open Sans" panose="020B0606030504020204"/>
              </a:rPr>
              <a:t>Unifrog</a:t>
            </a:r>
            <a:r>
              <a:rPr lang="en-GB" sz="2200">
                <a:latin typeface="Open Sans" panose="020B0606030504020204"/>
              </a:rPr>
              <a:t> and read the Know-how library</a:t>
            </a:r>
          </a:p>
          <a:p>
            <a:pPr marL="0" indent="0">
              <a:lnSpc>
                <a:spcPct val="150000"/>
              </a:lnSpc>
              <a:buFont typeface="Arial" panose="020B0604020202020204" pitchFamily="34" charset="0"/>
              <a:buNone/>
            </a:pPr>
            <a:r>
              <a:rPr lang="en-GB" sz="2200">
                <a:latin typeface="Open Sans" panose="020B0606030504020204"/>
              </a:rPr>
              <a:t>guide on ‘College, Apprenticeships or University?’</a:t>
            </a:r>
            <a:endParaRPr lang="en-GB" sz="2200"/>
          </a:p>
        </p:txBody>
      </p:sp>
      <p:pic>
        <p:nvPicPr>
          <p:cNvPr id="7" name="Picture 6">
            <a:extLst>
              <a:ext uri="{FF2B5EF4-FFF2-40B4-BE49-F238E27FC236}">
                <a16:creationId xmlns:a16="http://schemas.microsoft.com/office/drawing/2014/main" id="{0A773C44-A2C6-48F6-A1B7-FC6D2A5718E4}"/>
              </a:ext>
            </a:extLst>
          </p:cNvPr>
          <p:cNvPicPr>
            <a:picLocks noChangeAspect="1"/>
          </p:cNvPicPr>
          <p:nvPr/>
        </p:nvPicPr>
        <p:blipFill>
          <a:blip r:embed="rId3"/>
          <a:stretch>
            <a:fillRect/>
          </a:stretch>
        </p:blipFill>
        <p:spPr>
          <a:xfrm>
            <a:off x="8209779" y="632108"/>
            <a:ext cx="3670381" cy="3228087"/>
          </a:xfrm>
          <a:prstGeom prst="rect">
            <a:avLst/>
          </a:prstGeom>
        </p:spPr>
      </p:pic>
    </p:spTree>
    <p:extLst>
      <p:ext uri="{BB962C8B-B14F-4D97-AF65-F5344CB8AC3E}">
        <p14:creationId xmlns:p14="http://schemas.microsoft.com/office/powerpoint/2010/main" val="2517596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03DC7F0-F733-4AA8-B5E1-895F12DEDE81}"/>
              </a:ext>
            </a:extLst>
          </p:cNvPr>
          <p:cNvSpPr txBox="1"/>
          <p:nvPr/>
        </p:nvSpPr>
        <p:spPr>
          <a:xfrm>
            <a:off x="686851" y="538269"/>
            <a:ext cx="11743765" cy="584775"/>
          </a:xfrm>
          <a:prstGeom prst="rect">
            <a:avLst/>
          </a:prstGeom>
          <a:noFill/>
        </p:spPr>
        <p:txBody>
          <a:bodyPr wrap="square" lIns="91440" tIns="45720" rIns="91440" bIns="45720" rtlCol="0" anchor="t">
            <a:spAutoFit/>
          </a:bodyPr>
          <a:lstStyle/>
          <a:p>
            <a:r>
              <a:rPr lang="en-GB" sz="3200" b="1">
                <a:latin typeface="Open Sans"/>
                <a:ea typeface="Open Sans"/>
                <a:cs typeface="Open Sans"/>
              </a:rPr>
              <a:t>Starter </a:t>
            </a:r>
          </a:p>
        </p:txBody>
      </p:sp>
      <p:sp>
        <p:nvSpPr>
          <p:cNvPr id="14" name="Rectangle 13">
            <a:extLst>
              <a:ext uri="{FF2B5EF4-FFF2-40B4-BE49-F238E27FC236}">
                <a16:creationId xmlns:a16="http://schemas.microsoft.com/office/drawing/2014/main" id="{1D3902BF-FDF5-894D-9EB8-581FF2CE9996}"/>
              </a:ext>
            </a:extLst>
          </p:cNvPr>
          <p:cNvSpPr/>
          <p:nvPr/>
        </p:nvSpPr>
        <p:spPr>
          <a:xfrm>
            <a:off x="272960" y="1025028"/>
            <a:ext cx="4151136" cy="547329"/>
          </a:xfrm>
          <a:prstGeom prst="rect">
            <a:avLst/>
          </a:prstGeom>
          <a:noFill/>
        </p:spPr>
        <p:txBody>
          <a:bodyPr wrap="none" anchor="ctr">
            <a:spAutoFit/>
          </a:bodyPr>
          <a:lstStyle/>
          <a:p>
            <a:pPr marL="0" indent="0">
              <a:lnSpc>
                <a:spcPct val="150000"/>
              </a:lnSpc>
              <a:buNone/>
            </a:pPr>
            <a:r>
              <a:rPr lang="en-GB" sz="2200">
                <a:latin typeface="Open Sans" panose="020B0606030504020204"/>
              </a:rPr>
              <a:t>Unscramble the words below. </a:t>
            </a:r>
            <a:endParaRPr lang="en-GB" sz="2200"/>
          </a:p>
        </p:txBody>
      </p:sp>
      <p:grpSp>
        <p:nvGrpSpPr>
          <p:cNvPr id="15" name="Group 14">
            <a:extLst>
              <a:ext uri="{FF2B5EF4-FFF2-40B4-BE49-F238E27FC236}">
                <a16:creationId xmlns:a16="http://schemas.microsoft.com/office/drawing/2014/main" id="{891412F3-EECB-463B-99DD-345641B54980}"/>
              </a:ext>
            </a:extLst>
          </p:cNvPr>
          <p:cNvGrpSpPr/>
          <p:nvPr/>
        </p:nvGrpSpPr>
        <p:grpSpPr>
          <a:xfrm>
            <a:off x="2976380" y="2525750"/>
            <a:ext cx="6136892" cy="1806499"/>
            <a:chOff x="3027554" y="2442115"/>
            <a:chExt cx="6136892" cy="1806499"/>
          </a:xfrm>
        </p:grpSpPr>
        <p:sp>
          <p:nvSpPr>
            <p:cNvPr id="16" name="Rectangle 15">
              <a:extLst>
                <a:ext uri="{FF2B5EF4-FFF2-40B4-BE49-F238E27FC236}">
                  <a16:creationId xmlns:a16="http://schemas.microsoft.com/office/drawing/2014/main" id="{3EF4F022-CC5E-4E68-B373-811D19F08C58}"/>
                </a:ext>
              </a:extLst>
            </p:cNvPr>
            <p:cNvSpPr/>
            <p:nvPr/>
          </p:nvSpPr>
          <p:spPr>
            <a:xfrm>
              <a:off x="3027554" y="2442116"/>
              <a:ext cx="2475570" cy="702527"/>
            </a:xfrm>
            <a:prstGeom prst="rect">
              <a:avLst/>
            </a:prstGeom>
            <a:noFill/>
            <a:ln w="1905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GB" sz="2200">
                  <a:latin typeface="Open Sans" panose="020B0606030504020204"/>
                </a:rPr>
                <a:t>EPMOTLYMEN</a:t>
              </a:r>
              <a:endParaRPr lang="en-GB" sz="2200">
                <a:latin typeface="Open Sans" panose="020B0606030504020204"/>
                <a:ea typeface="Open Sans" panose="020B0606030504020204" pitchFamily="34" charset="0"/>
                <a:cs typeface="Open Sans" panose="020B0606030504020204" pitchFamily="34" charset="0"/>
              </a:endParaRPr>
            </a:p>
          </p:txBody>
        </p:sp>
        <p:sp>
          <p:nvSpPr>
            <p:cNvPr id="17" name="Rectangle 16">
              <a:extLst>
                <a:ext uri="{FF2B5EF4-FFF2-40B4-BE49-F238E27FC236}">
                  <a16:creationId xmlns:a16="http://schemas.microsoft.com/office/drawing/2014/main" id="{74620196-C67B-48EB-B342-C1BB25E14934}"/>
                </a:ext>
              </a:extLst>
            </p:cNvPr>
            <p:cNvSpPr/>
            <p:nvPr/>
          </p:nvSpPr>
          <p:spPr>
            <a:xfrm>
              <a:off x="3027554" y="3546087"/>
              <a:ext cx="2475570" cy="702527"/>
            </a:xfrm>
            <a:prstGeom prst="rect">
              <a:avLst/>
            </a:prstGeom>
            <a:noFill/>
            <a:ln w="1905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GB" sz="2200">
                  <a:latin typeface="Open Sans" panose="020B0606030504020204"/>
                </a:rPr>
                <a:t>PAG EARY </a:t>
              </a:r>
              <a:endParaRPr lang="en-GB" sz="2200">
                <a:latin typeface="Open Sans" panose="020B0606030504020204"/>
                <a:ea typeface="Open Sans" panose="020B0606030504020204" pitchFamily="34" charset="0"/>
                <a:cs typeface="Open Sans" panose="020B0606030504020204" pitchFamily="34" charset="0"/>
              </a:endParaRPr>
            </a:p>
          </p:txBody>
        </p:sp>
        <p:sp>
          <p:nvSpPr>
            <p:cNvPr id="18" name="Rectangle 17">
              <a:extLst>
                <a:ext uri="{FF2B5EF4-FFF2-40B4-BE49-F238E27FC236}">
                  <a16:creationId xmlns:a16="http://schemas.microsoft.com/office/drawing/2014/main" id="{DBD1E44B-AE28-4769-AAEF-DE6B129DB74A}"/>
                </a:ext>
              </a:extLst>
            </p:cNvPr>
            <p:cNvSpPr/>
            <p:nvPr/>
          </p:nvSpPr>
          <p:spPr>
            <a:xfrm>
              <a:off x="6688876" y="2442115"/>
              <a:ext cx="2475570" cy="702527"/>
            </a:xfrm>
            <a:prstGeom prst="rect">
              <a:avLst/>
            </a:prstGeom>
            <a:noFill/>
            <a:ln w="1905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GB" sz="2200">
                  <a:latin typeface="Open Sans" panose="020B0606030504020204"/>
                </a:rPr>
                <a:t>PAPTERNICEHISP</a:t>
              </a:r>
              <a:r>
                <a:rPr lang="en-GB" sz="2200"/>
                <a:t> </a:t>
              </a:r>
              <a:endParaRPr lang="en-GB" sz="2200">
                <a:latin typeface="Open Sans" panose="020B0606030504020204" pitchFamily="34" charset="0"/>
                <a:ea typeface="Open Sans" panose="020B0606030504020204" pitchFamily="34" charset="0"/>
                <a:cs typeface="Open Sans" panose="020B0606030504020204" pitchFamily="34" charset="0"/>
              </a:endParaRPr>
            </a:p>
          </p:txBody>
        </p:sp>
        <p:sp>
          <p:nvSpPr>
            <p:cNvPr id="19" name="Rectangle 18">
              <a:extLst>
                <a:ext uri="{FF2B5EF4-FFF2-40B4-BE49-F238E27FC236}">
                  <a16:creationId xmlns:a16="http://schemas.microsoft.com/office/drawing/2014/main" id="{3B972544-1E0C-4DB0-ADC0-8CC324BED7E8}"/>
                </a:ext>
              </a:extLst>
            </p:cNvPr>
            <p:cNvSpPr/>
            <p:nvPr/>
          </p:nvSpPr>
          <p:spPr>
            <a:xfrm>
              <a:off x="6688876" y="3546087"/>
              <a:ext cx="2475570" cy="702527"/>
            </a:xfrm>
            <a:prstGeom prst="rect">
              <a:avLst/>
            </a:prstGeom>
            <a:noFill/>
            <a:ln w="1905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GB" sz="2200">
                  <a:latin typeface="Open Sans" panose="020B0606030504020204"/>
                </a:rPr>
                <a:t>GREEDE</a:t>
              </a:r>
              <a:endParaRPr lang="en-GB" sz="2200">
                <a:latin typeface="Open Sans" panose="020B0606030504020204"/>
                <a:ea typeface="Open Sans" panose="020B0606030504020204" pitchFamily="34" charset="0"/>
                <a:cs typeface="Open Sans" panose="020B0606030504020204" pitchFamily="34" charset="0"/>
              </a:endParaRPr>
            </a:p>
          </p:txBody>
        </p:sp>
      </p:grpSp>
      <p:sp>
        <p:nvSpPr>
          <p:cNvPr id="20" name="Content Placeholder 2">
            <a:extLst>
              <a:ext uri="{FF2B5EF4-FFF2-40B4-BE49-F238E27FC236}">
                <a16:creationId xmlns:a16="http://schemas.microsoft.com/office/drawing/2014/main" id="{0ECB7045-C93B-4E41-85CC-F22159944B19}"/>
              </a:ext>
            </a:extLst>
          </p:cNvPr>
          <p:cNvSpPr txBox="1">
            <a:spLocks/>
          </p:cNvSpPr>
          <p:nvPr/>
        </p:nvSpPr>
        <p:spPr>
          <a:xfrm>
            <a:off x="503859" y="4650060"/>
            <a:ext cx="11419200" cy="115339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en-GB" sz="2200">
                <a:latin typeface="Open Sans" panose="020B0606030504020204"/>
              </a:rPr>
              <a:t>Get ready to share with the class!</a:t>
            </a:r>
            <a:endParaRPr lang="en-GB" sz="2200"/>
          </a:p>
        </p:txBody>
      </p:sp>
    </p:spTree>
    <p:extLst>
      <p:ext uri="{BB962C8B-B14F-4D97-AF65-F5344CB8AC3E}">
        <p14:creationId xmlns:p14="http://schemas.microsoft.com/office/powerpoint/2010/main" val="504906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03DC7F0-F733-4AA8-B5E1-895F12DEDE81}"/>
              </a:ext>
            </a:extLst>
          </p:cNvPr>
          <p:cNvSpPr txBox="1"/>
          <p:nvPr/>
        </p:nvSpPr>
        <p:spPr>
          <a:xfrm>
            <a:off x="172944" y="431943"/>
            <a:ext cx="11743765" cy="584775"/>
          </a:xfrm>
          <a:prstGeom prst="rect">
            <a:avLst/>
          </a:prstGeom>
          <a:noFill/>
        </p:spPr>
        <p:txBody>
          <a:bodyPr wrap="square" rtlCol="0">
            <a:spAutoFit/>
          </a:bodyPr>
          <a:lstStyle/>
          <a:p>
            <a:r>
              <a:rPr lang="en-GB" sz="3200" b="1">
                <a:latin typeface="Open Sans" panose="020B0606030504020204" pitchFamily="34" charset="0"/>
                <a:ea typeface="Open Sans" panose="020B0606030504020204" pitchFamily="34" charset="0"/>
                <a:cs typeface="Open Sans" panose="020B0606030504020204" pitchFamily="34" charset="0"/>
              </a:rPr>
              <a:t>Starter</a:t>
            </a:r>
          </a:p>
        </p:txBody>
      </p:sp>
      <p:grpSp>
        <p:nvGrpSpPr>
          <p:cNvPr id="15" name="Group 14">
            <a:extLst>
              <a:ext uri="{FF2B5EF4-FFF2-40B4-BE49-F238E27FC236}">
                <a16:creationId xmlns:a16="http://schemas.microsoft.com/office/drawing/2014/main" id="{891412F3-EECB-463B-99DD-345641B54980}"/>
              </a:ext>
            </a:extLst>
          </p:cNvPr>
          <p:cNvGrpSpPr/>
          <p:nvPr/>
        </p:nvGrpSpPr>
        <p:grpSpPr>
          <a:xfrm>
            <a:off x="2976380" y="2090321"/>
            <a:ext cx="6136892" cy="1806499"/>
            <a:chOff x="3027554" y="2442115"/>
            <a:chExt cx="6136892" cy="1806499"/>
          </a:xfrm>
        </p:grpSpPr>
        <p:sp>
          <p:nvSpPr>
            <p:cNvPr id="16" name="Rectangle 15">
              <a:extLst>
                <a:ext uri="{FF2B5EF4-FFF2-40B4-BE49-F238E27FC236}">
                  <a16:creationId xmlns:a16="http://schemas.microsoft.com/office/drawing/2014/main" id="{3EF4F022-CC5E-4E68-B373-811D19F08C58}"/>
                </a:ext>
              </a:extLst>
            </p:cNvPr>
            <p:cNvSpPr/>
            <p:nvPr/>
          </p:nvSpPr>
          <p:spPr>
            <a:xfrm>
              <a:off x="3027554" y="2442116"/>
              <a:ext cx="2475570" cy="702527"/>
            </a:xfrm>
            <a:prstGeom prst="rect">
              <a:avLst/>
            </a:prstGeom>
            <a:noFill/>
            <a:ln w="1905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GB" sz="2200">
                  <a:latin typeface="Open Sans" panose="020B0606030504020204"/>
                </a:rPr>
                <a:t>EMPLOYMENT</a:t>
              </a:r>
              <a:endParaRPr lang="en-GB" sz="2200">
                <a:latin typeface="Open Sans" panose="020B0606030504020204"/>
                <a:ea typeface="Open Sans" panose="020B0606030504020204" pitchFamily="34" charset="0"/>
                <a:cs typeface="Open Sans" panose="020B0606030504020204" pitchFamily="34" charset="0"/>
              </a:endParaRPr>
            </a:p>
          </p:txBody>
        </p:sp>
        <p:sp>
          <p:nvSpPr>
            <p:cNvPr id="17" name="Rectangle 16">
              <a:extLst>
                <a:ext uri="{FF2B5EF4-FFF2-40B4-BE49-F238E27FC236}">
                  <a16:creationId xmlns:a16="http://schemas.microsoft.com/office/drawing/2014/main" id="{74620196-C67B-48EB-B342-C1BB25E14934}"/>
                </a:ext>
              </a:extLst>
            </p:cNvPr>
            <p:cNvSpPr/>
            <p:nvPr/>
          </p:nvSpPr>
          <p:spPr>
            <a:xfrm>
              <a:off x="3027554" y="3546087"/>
              <a:ext cx="2475570" cy="702527"/>
            </a:xfrm>
            <a:prstGeom prst="rect">
              <a:avLst/>
            </a:prstGeom>
            <a:noFill/>
            <a:ln w="1905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GB" sz="2200">
                  <a:latin typeface="Open Sans" panose="020B0606030504020204"/>
                </a:rPr>
                <a:t>GAP YEAR </a:t>
              </a:r>
              <a:endParaRPr lang="en-GB" sz="2200">
                <a:latin typeface="Open Sans" panose="020B0606030504020204"/>
                <a:ea typeface="Open Sans" panose="020B0606030504020204" pitchFamily="34" charset="0"/>
                <a:cs typeface="Open Sans" panose="020B0606030504020204" pitchFamily="34" charset="0"/>
              </a:endParaRPr>
            </a:p>
          </p:txBody>
        </p:sp>
        <p:sp>
          <p:nvSpPr>
            <p:cNvPr id="18" name="Rectangle 17">
              <a:extLst>
                <a:ext uri="{FF2B5EF4-FFF2-40B4-BE49-F238E27FC236}">
                  <a16:creationId xmlns:a16="http://schemas.microsoft.com/office/drawing/2014/main" id="{DBD1E44B-AE28-4769-AAEF-DE6B129DB74A}"/>
                </a:ext>
              </a:extLst>
            </p:cNvPr>
            <p:cNvSpPr/>
            <p:nvPr/>
          </p:nvSpPr>
          <p:spPr>
            <a:xfrm>
              <a:off x="6688876" y="2442115"/>
              <a:ext cx="2475570" cy="702527"/>
            </a:xfrm>
            <a:prstGeom prst="rect">
              <a:avLst/>
            </a:prstGeom>
            <a:noFill/>
            <a:ln w="1905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GB" sz="2200">
                  <a:latin typeface="Open Sans" panose="020B0606030504020204"/>
                </a:rPr>
                <a:t>APPRENTICESHIP</a:t>
              </a:r>
              <a:r>
                <a:rPr lang="en-GB" sz="2200"/>
                <a:t> </a:t>
              </a:r>
              <a:endParaRPr lang="en-GB" sz="2200">
                <a:latin typeface="Open Sans" panose="020B0606030504020204" pitchFamily="34" charset="0"/>
                <a:ea typeface="Open Sans" panose="020B0606030504020204" pitchFamily="34" charset="0"/>
                <a:cs typeface="Open Sans" panose="020B0606030504020204" pitchFamily="34" charset="0"/>
              </a:endParaRPr>
            </a:p>
          </p:txBody>
        </p:sp>
        <p:sp>
          <p:nvSpPr>
            <p:cNvPr id="19" name="Rectangle 18">
              <a:extLst>
                <a:ext uri="{FF2B5EF4-FFF2-40B4-BE49-F238E27FC236}">
                  <a16:creationId xmlns:a16="http://schemas.microsoft.com/office/drawing/2014/main" id="{3B972544-1E0C-4DB0-ADC0-8CC324BED7E8}"/>
                </a:ext>
              </a:extLst>
            </p:cNvPr>
            <p:cNvSpPr/>
            <p:nvPr/>
          </p:nvSpPr>
          <p:spPr>
            <a:xfrm>
              <a:off x="6688876" y="3546087"/>
              <a:ext cx="2475570" cy="702527"/>
            </a:xfrm>
            <a:prstGeom prst="rect">
              <a:avLst/>
            </a:prstGeom>
            <a:noFill/>
            <a:ln w="1905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GB" sz="2200">
                  <a:latin typeface="Open Sans" panose="020B0606030504020204"/>
                </a:rPr>
                <a:t>DEGREE</a:t>
              </a:r>
              <a:endParaRPr lang="en-GB" sz="2200">
                <a:latin typeface="Open Sans" panose="020B0606030504020204"/>
                <a:ea typeface="Open Sans" panose="020B0606030504020204" pitchFamily="34" charset="0"/>
                <a:cs typeface="Open Sans" panose="020B0606030504020204" pitchFamily="34" charset="0"/>
              </a:endParaRPr>
            </a:p>
          </p:txBody>
        </p:sp>
      </p:grpSp>
      <p:sp>
        <p:nvSpPr>
          <p:cNvPr id="10" name="Content Placeholder 2">
            <a:extLst>
              <a:ext uri="{FF2B5EF4-FFF2-40B4-BE49-F238E27FC236}">
                <a16:creationId xmlns:a16="http://schemas.microsoft.com/office/drawing/2014/main" id="{DCDD8346-3215-49F7-BC2D-EAFF7F5BD54E}"/>
              </a:ext>
            </a:extLst>
          </p:cNvPr>
          <p:cNvSpPr txBox="1">
            <a:spLocks/>
          </p:cNvSpPr>
          <p:nvPr/>
        </p:nvSpPr>
        <p:spPr>
          <a:xfrm>
            <a:off x="386400" y="1142969"/>
            <a:ext cx="11419200" cy="115339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en-GB" sz="2200">
                <a:latin typeface="Open Sans" panose="020B0606030504020204"/>
              </a:rPr>
              <a:t>Here are the answers!</a:t>
            </a:r>
            <a:endParaRPr lang="en-GB" sz="2200"/>
          </a:p>
        </p:txBody>
      </p:sp>
      <p:sp>
        <p:nvSpPr>
          <p:cNvPr id="11" name="Content Placeholder 2">
            <a:extLst>
              <a:ext uri="{FF2B5EF4-FFF2-40B4-BE49-F238E27FC236}">
                <a16:creationId xmlns:a16="http://schemas.microsoft.com/office/drawing/2014/main" id="{B1395F68-A0EF-431D-B4AA-FECA2D04767B}"/>
              </a:ext>
            </a:extLst>
          </p:cNvPr>
          <p:cNvSpPr txBox="1">
            <a:spLocks/>
          </p:cNvSpPr>
          <p:nvPr/>
        </p:nvSpPr>
        <p:spPr>
          <a:xfrm>
            <a:off x="386400" y="4088497"/>
            <a:ext cx="11419200" cy="191291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GB" sz="2200">
                <a:latin typeface="Open Sans" panose="020B0606030504020204"/>
              </a:rPr>
              <a:t>There are many pathways available when you finish College or sixth form at 18.</a:t>
            </a:r>
          </a:p>
          <a:p>
            <a:pPr>
              <a:lnSpc>
                <a:spcPct val="150000"/>
              </a:lnSpc>
            </a:pPr>
            <a:r>
              <a:rPr lang="en-GB" sz="2200">
                <a:latin typeface="Open Sans" panose="020B0606030504020204"/>
              </a:rPr>
              <a:t>There is no right or wrong answer!</a:t>
            </a:r>
          </a:p>
          <a:p>
            <a:pPr marL="0" indent="0">
              <a:lnSpc>
                <a:spcPct val="150000"/>
              </a:lnSpc>
              <a:buFont typeface="Arial" panose="020B0604020202020204" pitchFamily="34" charset="0"/>
              <a:buNone/>
            </a:pPr>
            <a:endParaRPr lang="en-GB" sz="2200"/>
          </a:p>
        </p:txBody>
      </p:sp>
    </p:spTree>
    <p:extLst>
      <p:ext uri="{BB962C8B-B14F-4D97-AF65-F5344CB8AC3E}">
        <p14:creationId xmlns:p14="http://schemas.microsoft.com/office/powerpoint/2010/main" val="1005116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03DC7F0-F733-4AA8-B5E1-895F12DEDE81}"/>
              </a:ext>
            </a:extLst>
          </p:cNvPr>
          <p:cNvSpPr txBox="1"/>
          <p:nvPr/>
        </p:nvSpPr>
        <p:spPr>
          <a:xfrm>
            <a:off x="172944" y="431943"/>
            <a:ext cx="11743765" cy="584775"/>
          </a:xfrm>
          <a:prstGeom prst="rect">
            <a:avLst/>
          </a:prstGeom>
          <a:noFill/>
        </p:spPr>
        <p:txBody>
          <a:bodyPr wrap="square" rtlCol="0">
            <a:spAutoFit/>
          </a:bodyPr>
          <a:lstStyle/>
          <a:p>
            <a:r>
              <a:rPr lang="en-GB" sz="3200" b="1">
                <a:latin typeface="Open Sans" panose="020B0606030504020204" pitchFamily="34" charset="0"/>
                <a:ea typeface="Open Sans" panose="020B0606030504020204" pitchFamily="34" charset="0"/>
                <a:cs typeface="Open Sans" panose="020B0606030504020204" pitchFamily="34" charset="0"/>
              </a:rPr>
              <a:t>What options are available? (5 mins)</a:t>
            </a:r>
          </a:p>
        </p:txBody>
      </p:sp>
      <p:sp>
        <p:nvSpPr>
          <p:cNvPr id="10" name="Content Placeholder 2">
            <a:extLst>
              <a:ext uri="{FF2B5EF4-FFF2-40B4-BE49-F238E27FC236}">
                <a16:creationId xmlns:a16="http://schemas.microsoft.com/office/drawing/2014/main" id="{DCDD8346-3215-49F7-BC2D-EAFF7F5BD54E}"/>
              </a:ext>
            </a:extLst>
          </p:cNvPr>
          <p:cNvSpPr txBox="1">
            <a:spLocks/>
          </p:cNvSpPr>
          <p:nvPr/>
        </p:nvSpPr>
        <p:spPr>
          <a:xfrm>
            <a:off x="386399" y="1142968"/>
            <a:ext cx="11239543" cy="457492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GB" sz="2200" b="1">
                <a:latin typeface="Open Sans" panose="020B0606030504020204"/>
              </a:rPr>
              <a:t>A degree </a:t>
            </a:r>
            <a:r>
              <a:rPr lang="en-GB" sz="2200">
                <a:latin typeface="Open Sans" panose="020B0606030504020204"/>
              </a:rPr>
              <a:t>at a university is more academic.</a:t>
            </a:r>
          </a:p>
          <a:p>
            <a:pPr>
              <a:lnSpc>
                <a:spcPct val="150000"/>
              </a:lnSpc>
            </a:pPr>
            <a:r>
              <a:rPr lang="en-GB" sz="2200" b="1">
                <a:latin typeface="Open Sans" panose="020B0606030504020204"/>
              </a:rPr>
              <a:t>An apprenticeship </a:t>
            </a:r>
            <a:r>
              <a:rPr lang="en-GB" sz="2200">
                <a:latin typeface="Open Sans" panose="020B0606030504020204"/>
              </a:rPr>
              <a:t>is more practical. </a:t>
            </a:r>
          </a:p>
          <a:p>
            <a:pPr>
              <a:lnSpc>
                <a:spcPct val="150000"/>
              </a:lnSpc>
            </a:pPr>
            <a:r>
              <a:rPr lang="en-GB" sz="2200" b="1">
                <a:latin typeface="Open Sans" panose="020B0606030504020204"/>
              </a:rPr>
              <a:t>A degree apprenticeship </a:t>
            </a:r>
            <a:r>
              <a:rPr lang="en-GB" sz="2200">
                <a:latin typeface="Open Sans" panose="020B0606030504020204"/>
              </a:rPr>
              <a:t>is a mix of both! </a:t>
            </a:r>
          </a:p>
          <a:p>
            <a:pPr>
              <a:lnSpc>
                <a:spcPct val="150000"/>
              </a:lnSpc>
            </a:pPr>
            <a:r>
              <a:rPr lang="en-GB" sz="2200" b="1">
                <a:latin typeface="Open Sans" panose="020B0606030504020204"/>
              </a:rPr>
              <a:t>FE courses </a:t>
            </a:r>
            <a:r>
              <a:rPr lang="en-GB" sz="2200">
                <a:latin typeface="Open Sans" panose="020B0606030504020204"/>
              </a:rPr>
              <a:t>at Colleges are available in a variety of subjects.</a:t>
            </a:r>
          </a:p>
          <a:p>
            <a:pPr>
              <a:lnSpc>
                <a:spcPct val="150000"/>
              </a:lnSpc>
            </a:pPr>
            <a:r>
              <a:rPr lang="en-GB" sz="2200" b="1">
                <a:latin typeface="Open Sans" panose="020B0606030504020204"/>
              </a:rPr>
              <a:t>A job </a:t>
            </a:r>
            <a:r>
              <a:rPr lang="en-GB" sz="2200">
                <a:latin typeface="Open Sans" panose="020B0606030504020204"/>
              </a:rPr>
              <a:t>is something you can gain experience in straight away.</a:t>
            </a:r>
          </a:p>
          <a:p>
            <a:pPr>
              <a:lnSpc>
                <a:spcPct val="150000"/>
              </a:lnSpc>
            </a:pPr>
            <a:r>
              <a:rPr lang="en-GB" sz="2200" b="1">
                <a:latin typeface="Open Sans" panose="020B0606030504020204"/>
              </a:rPr>
              <a:t>A</a:t>
            </a:r>
            <a:r>
              <a:rPr lang="en-GB" sz="2200">
                <a:latin typeface="Open Sans" panose="020B0606030504020204"/>
              </a:rPr>
              <a:t> </a:t>
            </a:r>
            <a:r>
              <a:rPr lang="en-GB" sz="2200" b="1">
                <a:latin typeface="Open Sans" panose="020B0606030504020204"/>
              </a:rPr>
              <a:t>gap year </a:t>
            </a:r>
            <a:r>
              <a:rPr lang="en-GB" sz="2200">
                <a:latin typeface="Open Sans" panose="020B0606030504020204"/>
              </a:rPr>
              <a:t>is an opportunity to work, travel and take time out of education.</a:t>
            </a:r>
          </a:p>
          <a:p>
            <a:pPr marL="0" indent="0">
              <a:lnSpc>
                <a:spcPct val="150000"/>
              </a:lnSpc>
              <a:buFont typeface="Arial" panose="020B0604020202020204" pitchFamily="34" charset="0"/>
              <a:buNone/>
            </a:pPr>
            <a:r>
              <a:rPr lang="en-GB" sz="2200">
                <a:latin typeface="Open Sans" panose="020B0606030504020204"/>
              </a:rPr>
              <a:t>There is </a:t>
            </a:r>
            <a:r>
              <a:rPr lang="en-GB" sz="2200" b="1">
                <a:latin typeface="Open Sans" panose="020B0606030504020204"/>
              </a:rPr>
              <a:t>no right or wrong answer!</a:t>
            </a:r>
          </a:p>
          <a:p>
            <a:pPr marL="0" indent="0">
              <a:lnSpc>
                <a:spcPct val="150000"/>
              </a:lnSpc>
              <a:buFont typeface="Arial" panose="020B0604020202020204" pitchFamily="34" charset="0"/>
              <a:buNone/>
            </a:pPr>
            <a:endParaRPr lang="en-GB" sz="2200">
              <a:latin typeface="Open Sans" panose="020B0606030504020204"/>
            </a:endParaRPr>
          </a:p>
          <a:p>
            <a:pPr marL="0" indent="0">
              <a:lnSpc>
                <a:spcPct val="150000"/>
              </a:lnSpc>
              <a:buFont typeface="Arial" panose="020B0604020202020204" pitchFamily="34" charset="0"/>
              <a:buNone/>
            </a:pPr>
            <a:endParaRPr lang="en-GB" sz="2200">
              <a:latin typeface="Open Sans" panose="020B0606030504020204"/>
            </a:endParaRPr>
          </a:p>
        </p:txBody>
      </p:sp>
    </p:spTree>
    <p:extLst>
      <p:ext uri="{BB962C8B-B14F-4D97-AF65-F5344CB8AC3E}">
        <p14:creationId xmlns:p14="http://schemas.microsoft.com/office/powerpoint/2010/main" val="2646402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C5813EC-76FF-4061-9949-35B6073E974B}"/>
              </a:ext>
            </a:extLst>
          </p:cNvPr>
          <p:cNvPicPr>
            <a:picLocks noChangeAspect="1"/>
          </p:cNvPicPr>
          <p:nvPr/>
        </p:nvPicPr>
        <p:blipFill>
          <a:blip r:embed="rId2"/>
          <a:stretch>
            <a:fillRect/>
          </a:stretch>
        </p:blipFill>
        <p:spPr>
          <a:xfrm>
            <a:off x="931681" y="936502"/>
            <a:ext cx="9921375" cy="5317394"/>
          </a:xfrm>
          <a:prstGeom prst="rect">
            <a:avLst/>
          </a:prstGeom>
        </p:spPr>
      </p:pic>
      <p:sp>
        <p:nvSpPr>
          <p:cNvPr id="3" name="TextBox 2">
            <a:extLst>
              <a:ext uri="{FF2B5EF4-FFF2-40B4-BE49-F238E27FC236}">
                <a16:creationId xmlns:a16="http://schemas.microsoft.com/office/drawing/2014/main" id="{20843623-FCAD-4D48-8406-C50F05CCB315}"/>
              </a:ext>
            </a:extLst>
          </p:cNvPr>
          <p:cNvSpPr txBox="1"/>
          <p:nvPr/>
        </p:nvSpPr>
        <p:spPr>
          <a:xfrm>
            <a:off x="326572" y="351727"/>
            <a:ext cx="5848396" cy="584775"/>
          </a:xfrm>
          <a:prstGeom prst="rect">
            <a:avLst/>
          </a:prstGeom>
          <a:noFill/>
        </p:spPr>
        <p:txBody>
          <a:bodyPr wrap="none" rtlCol="0">
            <a:spAutoFit/>
          </a:bodyPr>
          <a:lstStyle/>
          <a:p>
            <a:r>
              <a:rPr lang="en-GB" sz="3200" b="1"/>
              <a:t>Lets start to compare our options</a:t>
            </a:r>
          </a:p>
        </p:txBody>
      </p:sp>
    </p:spTree>
    <p:extLst>
      <p:ext uri="{BB962C8B-B14F-4D97-AF65-F5344CB8AC3E}">
        <p14:creationId xmlns:p14="http://schemas.microsoft.com/office/powerpoint/2010/main" val="414125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08B439-F0E7-4FCB-9A2E-F044C8929409}"/>
              </a:ext>
            </a:extLst>
          </p:cNvPr>
          <p:cNvPicPr>
            <a:picLocks noChangeAspect="1"/>
          </p:cNvPicPr>
          <p:nvPr/>
        </p:nvPicPr>
        <p:blipFill>
          <a:blip r:embed="rId2"/>
          <a:stretch>
            <a:fillRect/>
          </a:stretch>
        </p:blipFill>
        <p:spPr>
          <a:xfrm>
            <a:off x="765815" y="926468"/>
            <a:ext cx="10431769" cy="5005063"/>
          </a:xfrm>
          <a:prstGeom prst="rect">
            <a:avLst/>
          </a:prstGeom>
        </p:spPr>
      </p:pic>
      <p:sp>
        <p:nvSpPr>
          <p:cNvPr id="5" name="Rectangle 4">
            <a:extLst>
              <a:ext uri="{FF2B5EF4-FFF2-40B4-BE49-F238E27FC236}">
                <a16:creationId xmlns:a16="http://schemas.microsoft.com/office/drawing/2014/main" id="{C0A78F69-9C78-4E19-9C16-684140149F32}"/>
              </a:ext>
            </a:extLst>
          </p:cNvPr>
          <p:cNvSpPr/>
          <p:nvPr/>
        </p:nvSpPr>
        <p:spPr>
          <a:xfrm>
            <a:off x="6595110" y="5646420"/>
            <a:ext cx="4366260" cy="2851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MORE ON THIS IN A LATER XESSION</a:t>
            </a:r>
          </a:p>
        </p:txBody>
      </p:sp>
      <p:sp>
        <p:nvSpPr>
          <p:cNvPr id="2" name="TextBox 1">
            <a:extLst>
              <a:ext uri="{FF2B5EF4-FFF2-40B4-BE49-F238E27FC236}">
                <a16:creationId xmlns:a16="http://schemas.microsoft.com/office/drawing/2014/main" id="{9634CE40-C668-4F79-8264-C012EC476837}"/>
              </a:ext>
            </a:extLst>
          </p:cNvPr>
          <p:cNvSpPr txBox="1"/>
          <p:nvPr/>
        </p:nvSpPr>
        <p:spPr>
          <a:xfrm>
            <a:off x="311840" y="428602"/>
            <a:ext cx="11743765" cy="584775"/>
          </a:xfrm>
          <a:prstGeom prst="rect">
            <a:avLst/>
          </a:prstGeom>
          <a:noFill/>
        </p:spPr>
        <p:txBody>
          <a:bodyPr wrap="square" rtlCol="0">
            <a:spAutoFit/>
          </a:bodyPr>
          <a:lstStyle/>
          <a:p>
            <a:r>
              <a:rPr lang="en-GB" sz="3200" b="1">
                <a:latin typeface="Open Sans" panose="020B0606030504020204" pitchFamily="34" charset="0"/>
                <a:ea typeface="Open Sans" panose="020B0606030504020204" pitchFamily="34" charset="0"/>
                <a:cs typeface="Open Sans" panose="020B0606030504020204" pitchFamily="34" charset="0"/>
              </a:rPr>
              <a:t>University</a:t>
            </a:r>
          </a:p>
        </p:txBody>
      </p:sp>
      <p:sp>
        <p:nvSpPr>
          <p:cNvPr id="6" name="TextBox 5">
            <a:extLst>
              <a:ext uri="{FF2B5EF4-FFF2-40B4-BE49-F238E27FC236}">
                <a16:creationId xmlns:a16="http://schemas.microsoft.com/office/drawing/2014/main" id="{80F75548-A559-49C1-B411-03F3CB844E18}"/>
              </a:ext>
            </a:extLst>
          </p:cNvPr>
          <p:cNvSpPr txBox="1"/>
          <p:nvPr/>
        </p:nvSpPr>
        <p:spPr>
          <a:xfrm>
            <a:off x="6595110" y="5646420"/>
            <a:ext cx="4366259" cy="369332"/>
          </a:xfrm>
          <a:prstGeom prst="rect">
            <a:avLst/>
          </a:prstGeom>
          <a:noFill/>
        </p:spPr>
        <p:txBody>
          <a:bodyPr wrap="square" rtlCol="0">
            <a:spAutoFit/>
          </a:bodyPr>
          <a:lstStyle/>
          <a:p>
            <a:r>
              <a:rPr lang="en-GB" b="1"/>
              <a:t>MORE ON THIS IN ANOTHER SESSION</a:t>
            </a:r>
          </a:p>
        </p:txBody>
      </p:sp>
    </p:spTree>
    <p:extLst>
      <p:ext uri="{BB962C8B-B14F-4D97-AF65-F5344CB8AC3E}">
        <p14:creationId xmlns:p14="http://schemas.microsoft.com/office/powerpoint/2010/main" val="29902051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a:extLst>
              <a:ext uri="{FF2B5EF4-FFF2-40B4-BE49-F238E27FC236}">
                <a16:creationId xmlns:a16="http://schemas.microsoft.com/office/drawing/2014/main" id="{41ABFF22-B4E7-4607-A41D-421920EC4FF3}"/>
              </a:ext>
            </a:extLst>
          </p:cNvPr>
          <p:cNvPicPr>
            <a:picLocks noChangeAspect="1"/>
          </p:cNvPicPr>
          <p:nvPr/>
        </p:nvPicPr>
        <p:blipFill rotWithShape="1">
          <a:blip r:embed="rId2"/>
          <a:srcRect t="20091" b="8038"/>
          <a:stretch/>
        </p:blipFill>
        <p:spPr>
          <a:xfrm>
            <a:off x="3375843" y="806384"/>
            <a:ext cx="6834600" cy="3834747"/>
          </a:xfrm>
          <a:prstGeom prst="rect">
            <a:avLst/>
          </a:prstGeom>
        </p:spPr>
      </p:pic>
      <p:sp>
        <p:nvSpPr>
          <p:cNvPr id="3" name="Rectangle 2">
            <a:extLst>
              <a:ext uri="{FF2B5EF4-FFF2-40B4-BE49-F238E27FC236}">
                <a16:creationId xmlns:a16="http://schemas.microsoft.com/office/drawing/2014/main" id="{51985546-50D0-4A88-A5A0-22E65275EFCC}"/>
              </a:ext>
            </a:extLst>
          </p:cNvPr>
          <p:cNvSpPr/>
          <p:nvPr/>
        </p:nvSpPr>
        <p:spPr>
          <a:xfrm>
            <a:off x="7795260" y="6229350"/>
            <a:ext cx="1600200" cy="267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9E62885F-ADC8-64F2-5DCC-263FD0CD3F13}"/>
              </a:ext>
            </a:extLst>
          </p:cNvPr>
          <p:cNvSpPr txBox="1"/>
          <p:nvPr/>
        </p:nvSpPr>
        <p:spPr>
          <a:xfrm>
            <a:off x="373863" y="446323"/>
            <a:ext cx="11743765" cy="584775"/>
          </a:xfrm>
          <a:prstGeom prst="rect">
            <a:avLst/>
          </a:prstGeom>
          <a:noFill/>
        </p:spPr>
        <p:txBody>
          <a:bodyPr wrap="square" rtlCol="0">
            <a:spAutoFit/>
          </a:bodyPr>
          <a:lstStyle/>
          <a:p>
            <a:r>
              <a:rPr lang="en-GB" sz="3200" b="1">
                <a:latin typeface="Open Sans" panose="020B0606030504020204" pitchFamily="34" charset="0"/>
                <a:ea typeface="Open Sans" panose="020B0606030504020204" pitchFamily="34" charset="0"/>
                <a:cs typeface="Open Sans" panose="020B0606030504020204" pitchFamily="34" charset="0"/>
              </a:rPr>
              <a:t>University</a:t>
            </a:r>
          </a:p>
        </p:txBody>
      </p:sp>
    </p:spTree>
    <p:extLst>
      <p:ext uri="{BB962C8B-B14F-4D97-AF65-F5344CB8AC3E}">
        <p14:creationId xmlns:p14="http://schemas.microsoft.com/office/powerpoint/2010/main" val="4651613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E539816-3991-4AF4-A648-8DF44E537945}"/>
              </a:ext>
            </a:extLst>
          </p:cNvPr>
          <p:cNvPicPr>
            <a:picLocks noChangeAspect="1"/>
          </p:cNvPicPr>
          <p:nvPr/>
        </p:nvPicPr>
        <p:blipFill>
          <a:blip r:embed="rId2"/>
          <a:stretch>
            <a:fillRect/>
          </a:stretch>
        </p:blipFill>
        <p:spPr>
          <a:xfrm>
            <a:off x="0" y="620008"/>
            <a:ext cx="12192000" cy="4177804"/>
          </a:xfrm>
          <a:prstGeom prst="rect">
            <a:avLst/>
          </a:prstGeom>
        </p:spPr>
      </p:pic>
    </p:spTree>
    <p:extLst>
      <p:ext uri="{BB962C8B-B14F-4D97-AF65-F5344CB8AC3E}">
        <p14:creationId xmlns:p14="http://schemas.microsoft.com/office/powerpoint/2010/main" val="26041557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85BB4E9-9ECD-4F8E-8FDA-3FCA8410551C}"/>
              </a:ext>
            </a:extLst>
          </p:cNvPr>
          <p:cNvPicPr>
            <a:picLocks noChangeAspect="1"/>
          </p:cNvPicPr>
          <p:nvPr/>
        </p:nvPicPr>
        <p:blipFill>
          <a:blip r:embed="rId2"/>
          <a:stretch>
            <a:fillRect/>
          </a:stretch>
        </p:blipFill>
        <p:spPr>
          <a:xfrm>
            <a:off x="345056" y="1469745"/>
            <a:ext cx="11343736" cy="3918508"/>
          </a:xfrm>
          <a:prstGeom prst="rect">
            <a:avLst/>
          </a:prstGeom>
        </p:spPr>
      </p:pic>
    </p:spTree>
    <p:extLst>
      <p:ext uri="{BB962C8B-B14F-4D97-AF65-F5344CB8AC3E}">
        <p14:creationId xmlns:p14="http://schemas.microsoft.com/office/powerpoint/2010/main" val="29756928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F1BB05A262ED2478332B67EA3B3713B" ma:contentTypeVersion="16" ma:contentTypeDescription="Create a new document." ma:contentTypeScope="" ma:versionID="6315df646582b4ba50dc22efd7d7348d">
  <xsd:schema xmlns:xsd="http://www.w3.org/2001/XMLSchema" xmlns:xs="http://www.w3.org/2001/XMLSchema" xmlns:p="http://schemas.microsoft.com/office/2006/metadata/properties" xmlns:ns2="4da97888-80c8-47ed-8945-9822b6866dd3" xmlns:ns3="bde16008-2e04-418d-ac5b-4b2fc04093c8" targetNamespace="http://schemas.microsoft.com/office/2006/metadata/properties" ma:root="true" ma:fieldsID="4b432d5f65d84d3d31d678f5776c745d" ns2:_="" ns3:_="">
    <xsd:import namespace="4da97888-80c8-47ed-8945-9822b6866dd3"/>
    <xsd:import namespace="bde16008-2e04-418d-ac5b-4b2fc04093c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a97888-80c8-47ed-8945-9822b6866d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dfc3a7f-032a-4ea2-9c51-c120817433a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de16008-2e04-418d-ac5b-4b2fc04093c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ab82453-fdd5-421b-9f4e-910eb6757bcc}" ma:internalName="TaxCatchAll" ma:showField="CatchAllData" ma:web="bde16008-2e04-418d-ac5b-4b2fc04093c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da97888-80c8-47ed-8945-9822b6866dd3">
      <Terms xmlns="http://schemas.microsoft.com/office/infopath/2007/PartnerControls"/>
    </lcf76f155ced4ddcb4097134ff3c332f>
    <TaxCatchAll xmlns="bde16008-2e04-418d-ac5b-4b2fc04093c8" xsi:nil="true"/>
  </documentManagement>
</p:properties>
</file>

<file path=customXml/itemProps1.xml><?xml version="1.0" encoding="utf-8"?>
<ds:datastoreItem xmlns:ds="http://schemas.openxmlformats.org/officeDocument/2006/customXml" ds:itemID="{02470AED-406D-4F42-B443-6AA34E4C338A}">
  <ds:schemaRefs>
    <ds:schemaRef ds:uri="http://schemas.microsoft.com/sharepoint/v3/contenttype/forms"/>
  </ds:schemaRefs>
</ds:datastoreItem>
</file>

<file path=customXml/itemProps2.xml><?xml version="1.0" encoding="utf-8"?>
<ds:datastoreItem xmlns:ds="http://schemas.openxmlformats.org/officeDocument/2006/customXml" ds:itemID="{FCBA042A-7DA5-41EF-98BB-473F889D370F}">
  <ds:schemaRefs>
    <ds:schemaRef ds:uri="4da97888-80c8-47ed-8945-9822b6866dd3"/>
    <ds:schemaRef ds:uri="bde16008-2e04-418d-ac5b-4b2fc04093c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185F371-1D9A-4869-947F-68D3764624D3}">
  <ds:schemaRefs>
    <ds:schemaRef ds:uri="4da97888-80c8-47ed-8945-9822b6866dd3"/>
    <ds:schemaRef ds:uri="bde16008-2e04-418d-ac5b-4b2fc04093c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13</Slides>
  <Notes>5</Notes>
  <HiddenSlides>0</HiddenSlide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catherine alnuamaani</dc:creator>
  <cp:revision>1</cp:revision>
  <dcterms:created xsi:type="dcterms:W3CDTF">2022-06-07T07:10:39Z</dcterms:created>
  <dcterms:modified xsi:type="dcterms:W3CDTF">2022-06-13T07:23:51Z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0x010100FF1BB05A262ED2478332B67EA3B3713B</vt:lpwstr>
  </property>
</Properties>
</file>