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314" r:id="rId5"/>
    <p:sldId id="333" r:id="rId6"/>
    <p:sldId id="33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31" userDrawn="1">
          <p15:clr>
            <a:srgbClr val="A4A3A4"/>
          </p15:clr>
        </p15:guide>
        <p15:guide id="2" pos="16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C7C8"/>
    <a:srgbClr val="4472C5"/>
    <a:srgbClr val="B75959"/>
    <a:srgbClr val="EC44F2"/>
    <a:srgbClr val="FF33CC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2DAF5C-99AA-4198-8E03-C538C36DBC3D}" v="6" dt="2022-05-24T09:58:14.050"/>
    <p1510:client id="{3D55E1B3-1F47-2B6F-E674-99E1D1D89DFD}" v="4" dt="2022-05-24T11:27:56.704"/>
    <p1510:client id="{443BCF1C-AABC-24DB-06E0-924D3DD6040F}" v="41" dt="2022-05-25T08:38:58.059"/>
    <p1510:client id="{ED0948F8-7AF6-BAC2-F8FA-3E32E88F50EA}" v="1" dt="2022-05-25T10:20:23.19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650" autoAdjust="0"/>
    <p:restoredTop sz="77778" autoAdjust="0"/>
  </p:normalViewPr>
  <p:slideViewPr>
    <p:cSldViewPr snapToGrid="0">
      <p:cViewPr varScale="1">
        <p:scale>
          <a:sx n="67" d="100"/>
          <a:sy n="67" d="100"/>
        </p:scale>
        <p:origin x="1766" y="58"/>
      </p:cViewPr>
      <p:guideLst>
        <p:guide orient="horz" pos="2931"/>
        <p:guide pos="16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therine alnuamaani" userId="ce4d7da6-38bf-40d9-abb0-797913087a8f" providerId="ADAL" clId="{D002FF0C-2A57-4090-8BB4-355BFC00D9CA}"/>
    <pc:docChg chg="undo custSel addSld delSld modSld">
      <pc:chgData name="catherine alnuamaani" userId="ce4d7da6-38bf-40d9-abb0-797913087a8f" providerId="ADAL" clId="{D002FF0C-2A57-4090-8BB4-355BFC00D9CA}" dt="2022-05-24T09:59:07.251" v="1191" actId="12"/>
      <pc:docMkLst>
        <pc:docMk/>
      </pc:docMkLst>
      <pc:sldChg chg="modSp">
        <pc:chgData name="catherine alnuamaani" userId="ce4d7da6-38bf-40d9-abb0-797913087a8f" providerId="ADAL" clId="{D002FF0C-2A57-4090-8BB4-355BFC00D9CA}" dt="2022-05-24T09:44:28.638" v="13" actId="20577"/>
        <pc:sldMkLst>
          <pc:docMk/>
          <pc:sldMk cId="983639964" sldId="314"/>
        </pc:sldMkLst>
        <pc:spChg chg="mod">
          <ac:chgData name="catherine alnuamaani" userId="ce4d7da6-38bf-40d9-abb0-797913087a8f" providerId="ADAL" clId="{D002FF0C-2A57-4090-8BB4-355BFC00D9CA}" dt="2022-05-24T09:44:28.638" v="13" actId="20577"/>
          <ac:spMkLst>
            <pc:docMk/>
            <pc:sldMk cId="983639964" sldId="314"/>
            <ac:spMk id="10" creationId="{871A229D-09D4-BC4E-AA92-DC02C04F44AA}"/>
          </ac:spMkLst>
        </pc:spChg>
      </pc:sldChg>
      <pc:sldChg chg="del">
        <pc:chgData name="catherine alnuamaani" userId="ce4d7da6-38bf-40d9-abb0-797913087a8f" providerId="ADAL" clId="{D002FF0C-2A57-4090-8BB4-355BFC00D9CA}" dt="2022-05-24T09:44:32.638" v="14" actId="2696"/>
        <pc:sldMkLst>
          <pc:docMk/>
          <pc:sldMk cId="504906446" sldId="315"/>
        </pc:sldMkLst>
      </pc:sldChg>
      <pc:sldChg chg="del">
        <pc:chgData name="catherine alnuamaani" userId="ce4d7da6-38bf-40d9-abb0-797913087a8f" providerId="ADAL" clId="{D002FF0C-2A57-4090-8BB4-355BFC00D9CA}" dt="2022-05-24T09:44:33.221" v="15" actId="2696"/>
        <pc:sldMkLst>
          <pc:docMk/>
          <pc:sldMk cId="1005116399" sldId="327"/>
        </pc:sldMkLst>
      </pc:sldChg>
      <pc:sldChg chg="del">
        <pc:chgData name="catherine alnuamaani" userId="ce4d7da6-38bf-40d9-abb0-797913087a8f" providerId="ADAL" clId="{D002FF0C-2A57-4090-8BB4-355BFC00D9CA}" dt="2022-05-24T09:44:33.899" v="16" actId="2696"/>
        <pc:sldMkLst>
          <pc:docMk/>
          <pc:sldMk cId="2646402605" sldId="328"/>
        </pc:sldMkLst>
      </pc:sldChg>
      <pc:sldChg chg="modSp add del modNotesTx">
        <pc:chgData name="catherine alnuamaani" userId="ce4d7da6-38bf-40d9-abb0-797913087a8f" providerId="ADAL" clId="{D002FF0C-2A57-4090-8BB4-355BFC00D9CA}" dt="2022-05-24T09:59:07.251" v="1191" actId="12"/>
        <pc:sldMkLst>
          <pc:docMk/>
          <pc:sldMk cId="2517596313" sldId="332"/>
        </pc:sldMkLst>
        <pc:spChg chg="mod">
          <ac:chgData name="catherine alnuamaani" userId="ce4d7da6-38bf-40d9-abb0-797913087a8f" providerId="ADAL" clId="{D002FF0C-2A57-4090-8BB4-355BFC00D9CA}" dt="2022-05-24T09:59:07.251" v="1191" actId="12"/>
          <ac:spMkLst>
            <pc:docMk/>
            <pc:sldMk cId="2517596313" sldId="332"/>
            <ac:spMk id="12" creationId="{4CB66ADB-8360-4128-B245-0E85A25210EC}"/>
          </ac:spMkLst>
        </pc:spChg>
      </pc:sldChg>
      <pc:sldChg chg="addSp modSp add modNotesTx">
        <pc:chgData name="catherine alnuamaani" userId="ce4d7da6-38bf-40d9-abb0-797913087a8f" providerId="ADAL" clId="{D002FF0C-2A57-4090-8BB4-355BFC00D9CA}" dt="2022-05-24T09:48:33.964" v="568" actId="20577"/>
        <pc:sldMkLst>
          <pc:docMk/>
          <pc:sldMk cId="777786774" sldId="333"/>
        </pc:sldMkLst>
        <pc:spChg chg="add mod">
          <ac:chgData name="catherine alnuamaani" userId="ce4d7da6-38bf-40d9-abb0-797913087a8f" providerId="ADAL" clId="{D002FF0C-2A57-4090-8BB4-355BFC00D9CA}" dt="2022-05-24T09:46:47.096" v="459" actId="1076"/>
          <ac:spMkLst>
            <pc:docMk/>
            <pc:sldMk cId="777786774" sldId="333"/>
            <ac:spMk id="2" creationId="{B68076D8-5486-4884-AAF8-5DD0978C185C}"/>
          </ac:spMkLst>
        </pc:spChg>
        <pc:spChg chg="add mod">
          <ac:chgData name="catherine alnuamaani" userId="ce4d7da6-38bf-40d9-abb0-797913087a8f" providerId="ADAL" clId="{D002FF0C-2A57-4090-8BB4-355BFC00D9CA}" dt="2022-05-24T09:48:14.918" v="463" actId="1076"/>
          <ac:spMkLst>
            <pc:docMk/>
            <pc:sldMk cId="777786774" sldId="333"/>
            <ac:spMk id="4" creationId="{8F26A534-C9A6-400B-8FFF-C3A9DAFC1434}"/>
          </ac:spMkLst>
        </pc:spChg>
        <pc:picChg chg="add mod">
          <ac:chgData name="catherine alnuamaani" userId="ce4d7da6-38bf-40d9-abb0-797913087a8f" providerId="ADAL" clId="{D002FF0C-2A57-4090-8BB4-355BFC00D9CA}" dt="2022-05-24T09:47:35.931" v="461" actId="1076"/>
          <ac:picMkLst>
            <pc:docMk/>
            <pc:sldMk cId="777786774" sldId="333"/>
            <ac:picMk id="3" creationId="{3F29EFD1-9D7F-4A99-B2A2-7D5F9F3DECD9}"/>
          </ac:picMkLst>
        </pc:picChg>
      </pc:sldChg>
      <pc:sldChg chg="del">
        <pc:chgData name="catherine alnuamaani" userId="ce4d7da6-38bf-40d9-abb0-797913087a8f" providerId="ADAL" clId="{D002FF0C-2A57-4090-8BB4-355BFC00D9CA}" dt="2022-05-24T09:44:34.565" v="17" actId="2696"/>
        <pc:sldMkLst>
          <pc:docMk/>
          <pc:sldMk cId="414125882" sldId="339"/>
        </pc:sldMkLst>
      </pc:sldChg>
      <pc:sldChg chg="add del">
        <pc:chgData name="catherine alnuamaani" userId="ce4d7da6-38bf-40d9-abb0-797913087a8f" providerId="ADAL" clId="{D002FF0C-2A57-4090-8BB4-355BFC00D9CA}" dt="2022-05-24T09:44:47.778" v="22" actId="2696"/>
        <pc:sldMkLst>
          <pc:docMk/>
          <pc:sldMk cId="2990205199" sldId="340"/>
        </pc:sldMkLst>
      </pc:sldChg>
      <pc:sldChg chg="del">
        <pc:chgData name="catherine alnuamaani" userId="ce4d7da6-38bf-40d9-abb0-797913087a8f" providerId="ADAL" clId="{D002FF0C-2A57-4090-8BB4-355BFC00D9CA}" dt="2022-05-24T09:44:48.172" v="23" actId="2696"/>
        <pc:sldMkLst>
          <pc:docMk/>
          <pc:sldMk cId="465161377" sldId="341"/>
        </pc:sldMkLst>
      </pc:sldChg>
      <pc:sldChg chg="del">
        <pc:chgData name="catherine alnuamaani" userId="ce4d7da6-38bf-40d9-abb0-797913087a8f" providerId="ADAL" clId="{D002FF0C-2A57-4090-8BB4-355BFC00D9CA}" dt="2022-05-24T09:44:48.626" v="24" actId="2696"/>
        <pc:sldMkLst>
          <pc:docMk/>
          <pc:sldMk cId="2604155719" sldId="342"/>
        </pc:sldMkLst>
      </pc:sldChg>
      <pc:sldChg chg="del">
        <pc:chgData name="catherine alnuamaani" userId="ce4d7da6-38bf-40d9-abb0-797913087a8f" providerId="ADAL" clId="{D002FF0C-2A57-4090-8BB4-355BFC00D9CA}" dt="2022-05-24T09:44:49.406" v="25" actId="2696"/>
        <pc:sldMkLst>
          <pc:docMk/>
          <pc:sldMk cId="2975692878" sldId="343"/>
        </pc:sldMkLst>
      </pc:sldChg>
      <pc:sldChg chg="del">
        <pc:chgData name="catherine alnuamaani" userId="ce4d7da6-38bf-40d9-abb0-797913087a8f" providerId="ADAL" clId="{D002FF0C-2A57-4090-8BB4-355BFC00D9CA}" dt="2022-05-24T09:44:50.190" v="26" actId="2696"/>
        <pc:sldMkLst>
          <pc:docMk/>
          <pc:sldMk cId="2296088759" sldId="344"/>
        </pc:sldMkLst>
      </pc:sldChg>
      <pc:sldChg chg="del">
        <pc:chgData name="catherine alnuamaani" userId="ce4d7da6-38bf-40d9-abb0-797913087a8f" providerId="ADAL" clId="{D002FF0C-2A57-4090-8BB4-355BFC00D9CA}" dt="2022-05-24T09:44:50.802" v="27" actId="2696"/>
        <pc:sldMkLst>
          <pc:docMk/>
          <pc:sldMk cId="1335270985" sldId="345"/>
        </pc:sldMkLst>
      </pc:sldChg>
      <pc:sldChg chg="del">
        <pc:chgData name="catherine alnuamaani" userId="ce4d7da6-38bf-40d9-abb0-797913087a8f" providerId="ADAL" clId="{D002FF0C-2A57-4090-8BB4-355BFC00D9CA}" dt="2022-05-24T09:44:51.549" v="28" actId="2696"/>
        <pc:sldMkLst>
          <pc:docMk/>
          <pc:sldMk cId="2956407100" sldId="346"/>
        </pc:sldMkLst>
      </pc:sldChg>
    </pc:docChg>
  </pc:docChgLst>
  <pc:docChgLst>
    <pc:chgData name="catherine alnuamaani" userId="S::alnuamaani_c@school.trinityhigh.com::ce4d7da6-38bf-40d9-abb0-797913087a8f" providerId="AD" clId="Web-{3D55E1B3-1F47-2B6F-E674-99E1D1D89DFD}"/>
    <pc:docChg chg="modSld">
      <pc:chgData name="catherine alnuamaani" userId="S::alnuamaani_c@school.trinityhigh.com::ce4d7da6-38bf-40d9-abb0-797913087a8f" providerId="AD" clId="Web-{3D55E1B3-1F47-2B6F-E674-99E1D1D89DFD}" dt="2022-05-24T11:27:56.704" v="1" actId="20577"/>
      <pc:docMkLst>
        <pc:docMk/>
      </pc:docMkLst>
      <pc:sldChg chg="modSp">
        <pc:chgData name="catherine alnuamaani" userId="S::alnuamaani_c@school.trinityhigh.com::ce4d7da6-38bf-40d9-abb0-797913087a8f" providerId="AD" clId="Web-{3D55E1B3-1F47-2B6F-E674-99E1D1D89DFD}" dt="2022-05-24T11:27:56.704" v="1" actId="20577"/>
        <pc:sldMkLst>
          <pc:docMk/>
          <pc:sldMk cId="2517596313" sldId="332"/>
        </pc:sldMkLst>
        <pc:spChg chg="mod">
          <ac:chgData name="catherine alnuamaani" userId="S::alnuamaani_c@school.trinityhigh.com::ce4d7da6-38bf-40d9-abb0-797913087a8f" providerId="AD" clId="Web-{3D55E1B3-1F47-2B6F-E674-99E1D1D89DFD}" dt="2022-05-24T11:27:56.704" v="1" actId="20577"/>
          <ac:spMkLst>
            <pc:docMk/>
            <pc:sldMk cId="2517596313" sldId="332"/>
            <ac:spMk id="12" creationId="{4CB66ADB-8360-4128-B245-0E85A25210EC}"/>
          </ac:spMkLst>
        </pc:spChg>
      </pc:sldChg>
    </pc:docChg>
  </pc:docChgLst>
  <pc:docChgLst>
    <pc:chgData name="catherine alnuamaani" userId="S::alnuamaani_c@school.trinityhigh.com::ce4d7da6-38bf-40d9-abb0-797913087a8f" providerId="AD" clId="Web-{443BCF1C-AABC-24DB-06E0-924D3DD6040F}"/>
    <pc:docChg chg="modSld">
      <pc:chgData name="catherine alnuamaani" userId="S::alnuamaani_c@school.trinityhigh.com::ce4d7da6-38bf-40d9-abb0-797913087a8f" providerId="AD" clId="Web-{443BCF1C-AABC-24DB-06E0-924D3DD6040F}" dt="2022-05-25T08:38:54.309" v="17" actId="20577"/>
      <pc:docMkLst>
        <pc:docMk/>
      </pc:docMkLst>
      <pc:sldChg chg="modSp">
        <pc:chgData name="catherine alnuamaani" userId="S::alnuamaani_c@school.trinityhigh.com::ce4d7da6-38bf-40d9-abb0-797913087a8f" providerId="AD" clId="Web-{443BCF1C-AABC-24DB-06E0-924D3DD6040F}" dt="2022-05-25T08:38:54.309" v="17" actId="20577"/>
        <pc:sldMkLst>
          <pc:docMk/>
          <pc:sldMk cId="777786774" sldId="333"/>
        </pc:sldMkLst>
        <pc:spChg chg="mod">
          <ac:chgData name="catherine alnuamaani" userId="S::alnuamaani_c@school.trinityhigh.com::ce4d7da6-38bf-40d9-abb0-797913087a8f" providerId="AD" clId="Web-{443BCF1C-AABC-24DB-06E0-924D3DD6040F}" dt="2022-05-25T08:38:54.309" v="17" actId="20577"/>
          <ac:spMkLst>
            <pc:docMk/>
            <pc:sldMk cId="777786774" sldId="333"/>
            <ac:spMk id="2" creationId="{B68076D8-5486-4884-AAF8-5DD0978C185C}"/>
          </ac:spMkLst>
        </pc:spChg>
      </pc:sldChg>
    </pc:docChg>
  </pc:docChgLst>
  <pc:docChgLst>
    <pc:chgData name="catherine alnuamaani" userId="S::alnuamaani_c@school.trinityhigh.com::ce4d7da6-38bf-40d9-abb0-797913087a8f" providerId="AD" clId="Web-{ED0948F8-7AF6-BAC2-F8FA-3E32E88F50EA}"/>
    <pc:docChg chg="delSld">
      <pc:chgData name="catherine alnuamaani" userId="S::alnuamaani_c@school.trinityhigh.com::ce4d7da6-38bf-40d9-abb0-797913087a8f" providerId="AD" clId="Web-{ED0948F8-7AF6-BAC2-F8FA-3E32E88F50EA}" dt="2022-05-25T10:20:23.196" v="0"/>
      <pc:docMkLst>
        <pc:docMk/>
      </pc:docMkLst>
      <pc:sldChg chg="del">
        <pc:chgData name="catherine alnuamaani" userId="S::alnuamaani_c@school.trinityhigh.com::ce4d7da6-38bf-40d9-abb0-797913087a8f" providerId="AD" clId="Web-{ED0948F8-7AF6-BAC2-F8FA-3E32E88F50EA}" dt="2022-05-25T10:20:23.196" v="0"/>
        <pc:sldMkLst>
          <pc:docMk/>
          <pc:sldMk cId="2135565271" sldId="31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B08074-1A82-4276-BC9C-9F1654D2C295}" type="datetimeFigureOut">
              <a:rPr lang="en-GB" smtClean="0"/>
              <a:t>25/05/2022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0323D7-8D74-402A-B74C-D1093F83EA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38559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0C9BEC-E11D-4BAB-B95E-6E8FA7997FA6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57148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link should work by clicking the video but in case not I have added the link for you to cut and paste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0323D7-8D74-402A-B74C-D1093F83EA20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53708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u="sng" dirty="0"/>
              <a:t>Teacher’s notes:  </a:t>
            </a:r>
            <a:r>
              <a:rPr lang="en-GB" u="none" dirty="0"/>
              <a:t>make sure students understand that they personality quiz and interests quiz are important – they have always wanted to be a Dr but do they really understand what it entails and is there personality suited to it?</a:t>
            </a:r>
            <a:br>
              <a:rPr lang="en-GB" b="1" u="none" dirty="0">
                <a:solidFill>
                  <a:srgbClr val="0E101A"/>
                </a:solidFill>
                <a:effectLst/>
              </a:rPr>
            </a:br>
            <a:endParaRPr lang="en-GB" u="none" dirty="0"/>
          </a:p>
          <a:p>
            <a:endParaRPr lang="en-GB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0323D7-8D74-402A-B74C-D1093F83EA20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2756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ED50BB-9938-4958-ACF3-3DD2ABEF2C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516EB9-FCA2-4438-98EB-59BE04AC3C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2E6272-A3CC-4AB9-9DA2-ECC998FE5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3ECAF-29A6-42B4-B150-38BE3D615D6D}" type="datetimeFigureOut">
              <a:rPr lang="en-GB" smtClean="0"/>
              <a:t>25/05/2022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88AE44-FE61-4949-B1D7-A22F6E76B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4CB759-A80B-402B-9592-4DC3995DF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3989-3DD5-4214-8B0C-41B3BA205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5825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CFB2F1-A7BE-443C-90A4-300D3C2168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374585-CCD9-44C0-A8BA-517E69A86B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265184-EFAC-4E7C-97CA-FC4B7645B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3ECAF-29A6-42B4-B150-38BE3D615D6D}" type="datetimeFigureOut">
              <a:rPr lang="en-GB" smtClean="0"/>
              <a:t>25/05/2022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153A81-B338-4EF9-ACBC-A371BA56F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D2925E-548A-4E9E-A5A7-EA7C190A1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3989-3DD5-4214-8B0C-41B3BA205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2238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05DE64-4CD1-4A85-BECD-A1E696A98E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CD0C31-E0B3-40D4-A55A-290A153039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9F7440-525A-4874-96D9-33C40953F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3ECAF-29A6-42B4-B150-38BE3D615D6D}" type="datetimeFigureOut">
              <a:rPr lang="en-GB" smtClean="0"/>
              <a:t>25/05/2022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C492D6-A6D8-4B81-8A5B-9ED63941F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060AAB-3EDE-407E-A6D6-B7ADB29AD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3989-3DD5-4214-8B0C-41B3BA205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3046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2E712682-A459-204C-9BDB-AB6548A85A3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31432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2953278-3A9C-6041-AE5D-99EE1F24C7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57900"/>
            <a:ext cx="12192000" cy="80010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6FA3B70-33F7-5F49-83F3-63E7AEA65C2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8498" y="6261653"/>
            <a:ext cx="1146175" cy="364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8988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3CF338-3078-4A19-8CA0-6B0B198A7A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F470FE-8982-4EAD-B101-C8FF16FC1A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BC20C1-5F2B-4528-B4B1-9BB42FB08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3ECAF-29A6-42B4-B150-38BE3D615D6D}" type="datetimeFigureOut">
              <a:rPr lang="en-GB" smtClean="0"/>
              <a:t>25/05/2022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02CABF-69AD-4BD8-9C18-072D2B195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790493-36B0-437C-B153-F2A2F5186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3989-3DD5-4214-8B0C-41B3BA205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2651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F0FBFF-7BBC-41C5-8661-45E62004E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CE8B72-5509-40C1-8606-6947F1D909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5C56CA-B1E9-4D5F-8868-CCFDACDF45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49D1AD-EA99-4EF3-86D7-70C6C4A6F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3ECAF-29A6-42B4-B150-38BE3D615D6D}" type="datetimeFigureOut">
              <a:rPr lang="en-GB" smtClean="0"/>
              <a:t>25/05/2022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B91B4A-ABE3-4699-A315-B167F00B2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B2D8AD-27CD-4010-B9D8-6F0F43406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3989-3DD5-4214-8B0C-41B3BA205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8587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AF9F7-E92E-4E1A-8DC4-48F5C1F20A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AEF68B-713B-4003-A138-4D24B46AAD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69BFC5-1A68-49EA-89A3-08D24A4DE0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97A59A-FDB8-44C7-8974-161CFC1713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1CDA72C-1FDF-4D3C-A016-7D19679C2D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A5626F-4DA9-416A-A68F-43036AE8B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3ECAF-29A6-42B4-B150-38BE3D615D6D}" type="datetimeFigureOut">
              <a:rPr lang="en-GB" smtClean="0"/>
              <a:t>25/05/2022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11EC45-70C7-410E-A0DC-F2EE40E2A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E26EFEA-73C3-40B8-98BF-A1F39CB75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3989-3DD5-4214-8B0C-41B3BA205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3604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1A396-8030-411E-B560-372500927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A65C3D-E601-42E7-A71B-32B852BF5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3ECAF-29A6-42B4-B150-38BE3D615D6D}" type="datetimeFigureOut">
              <a:rPr lang="en-GB" smtClean="0"/>
              <a:t>25/05/2022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A3299D-F48C-4182-9944-50CF9B877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D54F88-0784-4E29-B071-93D330224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3989-3DD5-4214-8B0C-41B3BA205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175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41578B-DFDA-49E9-84CE-5FF8DDFB4E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3ECAF-29A6-42B4-B150-38BE3D615D6D}" type="datetimeFigureOut">
              <a:rPr lang="en-GB" smtClean="0"/>
              <a:t>25/05/2022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46302E-26F7-417E-A9EB-1C8373018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A8D2BA-2385-47F1-8E89-D816CBEB3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3989-3DD5-4214-8B0C-41B3BA205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095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2121A-C2DC-40FB-A647-4AD8566EB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C4B9E0-A19A-4870-BA1D-3298D950C8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3C0EB8-FC1F-471A-97D7-BB2D60B1C3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223B42-A846-43BD-9AAD-2E24A88ED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3ECAF-29A6-42B4-B150-38BE3D615D6D}" type="datetimeFigureOut">
              <a:rPr lang="en-GB" smtClean="0"/>
              <a:t>25/05/2022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C45026-FE01-483C-9BDF-62CB7AE8E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881998-B493-4BC6-B8DD-EF346FDA6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3989-3DD5-4214-8B0C-41B3BA205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8830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27322-13AA-4250-BE18-3575A7387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0C46482-68B4-4ACC-8F7D-379C48F7C6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ECCC9E-715A-4C22-B3EF-F0A8DD2B44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8B1558-510D-4EFA-8C56-24A52B08D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3ECAF-29A6-42B4-B150-38BE3D615D6D}" type="datetimeFigureOut">
              <a:rPr lang="en-GB" smtClean="0"/>
              <a:t>25/05/2022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D9A235-6CBB-4649-B31D-C424D923F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D08BC1-1919-452C-B007-0A8930D76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3989-3DD5-4214-8B0C-41B3BA205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596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0CAD87-838B-431F-BB35-C0BE08769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A0FF46-F789-4FCE-892E-85B26741F4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1C365-4681-469A-AF8F-558DFE0627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73ECAF-29A6-42B4-B150-38BE3D615D6D}" type="datetimeFigureOut">
              <a:rPr lang="en-GB" smtClean="0"/>
              <a:t>25/05/2022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9E746A-2CA8-4751-BEDA-F934CDBD9E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50C18-BC05-4284-9EE1-60C7C942DD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863989-3DD5-4214-8B0C-41B3BA205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5800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CXGB4h3Hn44" TargetMode="Externa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B759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871A229D-09D4-BC4E-AA92-DC02C04F44AA}"/>
              </a:ext>
            </a:extLst>
          </p:cNvPr>
          <p:cNvSpPr txBox="1"/>
          <p:nvPr/>
        </p:nvSpPr>
        <p:spPr>
          <a:xfrm>
            <a:off x="980066" y="3178436"/>
            <a:ext cx="81124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600" dirty="0">
                <a:solidFill>
                  <a:schemeClr val="bg1"/>
                </a:solidFill>
                <a:latin typeface="Open Sans" panose="020B0606030504020204"/>
              </a:rPr>
              <a:t>How too guide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4D7FFB1-9A5E-5542-8FB5-931D3CECED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3372" y="1530204"/>
            <a:ext cx="9437913" cy="1507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3639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68076D8-5486-4884-AAF8-5DD0978C185C}"/>
              </a:ext>
            </a:extLst>
          </p:cNvPr>
          <p:cNvSpPr txBox="1"/>
          <p:nvPr/>
        </p:nvSpPr>
        <p:spPr>
          <a:xfrm>
            <a:off x="800101" y="925830"/>
            <a:ext cx="9452610" cy="286232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000" dirty="0"/>
              <a:t>At Trinity we use </a:t>
            </a:r>
            <a:r>
              <a:rPr lang="en-GB" sz="2000" dirty="0" err="1"/>
              <a:t>Unifrog</a:t>
            </a:r>
            <a:r>
              <a:rPr lang="en-GB" sz="2000" dirty="0"/>
              <a:t> to help manage our post – 18 intentions and applications</a:t>
            </a:r>
          </a:p>
          <a:p>
            <a:endParaRPr lang="en-GB" sz="2000" dirty="0"/>
          </a:p>
          <a:p>
            <a:r>
              <a:rPr lang="en-GB" sz="2000" dirty="0"/>
              <a:t>Watch this video on how to use </a:t>
            </a:r>
            <a:r>
              <a:rPr lang="en-GB" sz="2000" dirty="0" err="1"/>
              <a:t>Unifrog</a:t>
            </a:r>
            <a:r>
              <a:rPr lang="en-GB" sz="2000" dirty="0"/>
              <a:t>.</a:t>
            </a:r>
          </a:p>
          <a:p>
            <a:endParaRPr lang="en-GB" sz="2000" dirty="0"/>
          </a:p>
          <a:p>
            <a:r>
              <a:rPr lang="en-GB" sz="2000" dirty="0"/>
              <a:t>Then you will have the remaining sessions in form time this week to complete a tick list of tasks to help you prepare.  This will be posted on SMHW. </a:t>
            </a:r>
            <a:endParaRPr lang="en-GB" sz="2000" dirty="0">
              <a:cs typeface="Calibri"/>
            </a:endParaRPr>
          </a:p>
          <a:p>
            <a:endParaRPr lang="en-GB" sz="2000" dirty="0"/>
          </a:p>
          <a:p>
            <a:r>
              <a:rPr lang="en-GB" sz="2000" dirty="0"/>
              <a:t>Your form teacher will be able to track your progress so will be able to see if you have completed the tasks you have ticked</a:t>
            </a:r>
          </a:p>
        </p:txBody>
      </p:sp>
      <p:pic>
        <p:nvPicPr>
          <p:cNvPr id="3" name="Online Media 2" title="Introduction to Unifrog from Unifrog">
            <a:hlinkClick r:id="" action="ppaction://media"/>
            <a:extLst>
              <a:ext uri="{FF2B5EF4-FFF2-40B4-BE49-F238E27FC236}">
                <a16:creationId xmlns:a16="http://schemas.microsoft.com/office/drawing/2014/main" id="{3F29EFD1-9D7F-4A99-B2A2-7D5F9F3DECD9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883920" y="3874770"/>
            <a:ext cx="3657600" cy="20574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F26A534-C9A6-400B-8FFF-C3A9DAFC1434}"/>
              </a:ext>
            </a:extLst>
          </p:cNvPr>
          <p:cNvSpPr/>
          <p:nvPr/>
        </p:nvSpPr>
        <p:spPr>
          <a:xfrm>
            <a:off x="5138159" y="4718804"/>
            <a:ext cx="50246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https://www.youtube.com/watch?v=CXGB4h3Hn44</a:t>
            </a:r>
          </a:p>
        </p:txBody>
      </p:sp>
    </p:spTree>
    <p:extLst>
      <p:ext uri="{BB962C8B-B14F-4D97-AF65-F5344CB8AC3E}">
        <p14:creationId xmlns:p14="http://schemas.microsoft.com/office/powerpoint/2010/main" val="7777867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4CB66ADB-8360-4128-B245-0E85A25210EC}"/>
              </a:ext>
            </a:extLst>
          </p:cNvPr>
          <p:cNvSpPr txBox="1"/>
          <p:nvPr/>
        </p:nvSpPr>
        <p:spPr>
          <a:xfrm>
            <a:off x="311840" y="483429"/>
            <a:ext cx="11181670" cy="510755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n-GB" sz="2200" b="1" dirty="0">
                <a:latin typeface="Open Sans" panose="020B0606030504020204"/>
              </a:rPr>
              <a:t>Task for this week</a:t>
            </a:r>
          </a:p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endParaRPr lang="en-GB" sz="2200" b="1" dirty="0">
              <a:latin typeface="Open Sans" panose="020B0606030504020204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b="1" dirty="0">
                <a:latin typeface="Open Sans" panose="020B0606030504020204"/>
              </a:rPr>
              <a:t>Log onto </a:t>
            </a:r>
            <a:r>
              <a:rPr lang="en-GB" sz="2200" b="1" dirty="0" err="1">
                <a:latin typeface="Open Sans" panose="020B0606030504020204"/>
              </a:rPr>
              <a:t>Unifrog</a:t>
            </a:r>
            <a:endParaRPr lang="en-GB" sz="2200" b="1" dirty="0" err="1">
              <a:latin typeface="Open Sans" panose="020B0606030504020204"/>
              <a:ea typeface="Open Sans"/>
              <a:cs typeface="Open Sans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b="1" dirty="0">
                <a:latin typeface="Open Sans" panose="020B0606030504020204"/>
              </a:rPr>
              <a:t>Complete a personality profile.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b="1" dirty="0">
                <a:latin typeface="Open Sans" panose="020B0606030504020204"/>
              </a:rPr>
              <a:t>Complete the interests quiz. 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b="1" dirty="0">
                <a:latin typeface="Open Sans" panose="020B0606030504020204"/>
              </a:rPr>
              <a:t>Explore MOOCS – some of you have already done this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b="1" dirty="0">
                <a:latin typeface="Open Sans" panose="020B0606030504020204"/>
              </a:rPr>
              <a:t>Watch the </a:t>
            </a:r>
            <a:r>
              <a:rPr lang="en-GB" sz="2200" dirty="0">
                <a:latin typeface="Open Sans" panose="020B0606030504020204"/>
              </a:rPr>
              <a:t>Know-how library</a:t>
            </a:r>
          </a:p>
          <a:p>
            <a:pPr>
              <a:lnSpc>
                <a:spcPct val="150000"/>
              </a:lnSpc>
            </a:pPr>
            <a:r>
              <a:rPr lang="en-GB" sz="2200" dirty="0">
                <a:latin typeface="Open Sans" panose="020B0606030504020204"/>
              </a:rPr>
              <a:t>guide on ‘College, Apprenticeships or University?’</a:t>
            </a:r>
            <a:endParaRPr lang="en-GB" sz="2200" dirty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b="1" dirty="0">
                <a:latin typeface="Open Sans" panose="020B0606030504020204"/>
              </a:rPr>
              <a:t>Start to fill in your activity profile.  </a:t>
            </a:r>
            <a:r>
              <a:rPr lang="en-GB" sz="2200" b="1" dirty="0" err="1">
                <a:latin typeface="Open Sans" panose="020B0606030504020204"/>
              </a:rPr>
              <a:t>Moocs</a:t>
            </a:r>
            <a:r>
              <a:rPr lang="en-GB" sz="2200" b="1" dirty="0">
                <a:latin typeface="Open Sans" panose="020B0606030504020204"/>
              </a:rPr>
              <a:t>?  Summer schools, virtual work experiences?  Add them now so you don’t forget that you have done them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A773C44-A2C6-48F6-A1B7-FC6D2A5718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09779" y="632108"/>
            <a:ext cx="3670381" cy="3228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75963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F1BB05A262ED2478332B67EA3B3713B" ma:contentTypeVersion="16" ma:contentTypeDescription="Create a new document." ma:contentTypeScope="" ma:versionID="6315df646582b4ba50dc22efd7d7348d">
  <xsd:schema xmlns:xsd="http://www.w3.org/2001/XMLSchema" xmlns:xs="http://www.w3.org/2001/XMLSchema" xmlns:p="http://schemas.microsoft.com/office/2006/metadata/properties" xmlns:ns2="4da97888-80c8-47ed-8945-9822b6866dd3" xmlns:ns3="bde16008-2e04-418d-ac5b-4b2fc04093c8" targetNamespace="http://schemas.microsoft.com/office/2006/metadata/properties" ma:root="true" ma:fieldsID="4b432d5f65d84d3d31d678f5776c745d" ns2:_="" ns3:_="">
    <xsd:import namespace="4da97888-80c8-47ed-8945-9822b6866dd3"/>
    <xsd:import namespace="bde16008-2e04-418d-ac5b-4b2fc04093c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a97888-80c8-47ed-8945-9822b6866dd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dfc3a7f-032a-4ea2-9c51-c120817433a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e16008-2e04-418d-ac5b-4b2fc04093c8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ab82453-fdd5-421b-9f4e-910eb6757bcc}" ma:internalName="TaxCatchAll" ma:showField="CatchAllData" ma:web="bde16008-2e04-418d-ac5b-4b2fc04093c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da97888-80c8-47ed-8945-9822b6866dd3">
      <Terms xmlns="http://schemas.microsoft.com/office/infopath/2007/PartnerControls"/>
    </lcf76f155ced4ddcb4097134ff3c332f>
    <TaxCatchAll xmlns="bde16008-2e04-418d-ac5b-4b2fc04093c8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CBA042A-7DA5-41EF-98BB-473F889D37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da97888-80c8-47ed-8945-9822b6866dd3"/>
    <ds:schemaRef ds:uri="bde16008-2e04-418d-ac5b-4b2fc04093c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185F371-1D9A-4869-947F-68D3764624D3}">
  <ds:schemaRefs>
    <ds:schemaRef ds:uri="4da97888-80c8-47ed-8945-9822b6866dd3"/>
    <ds:schemaRef ds:uri="http://purl.org/dc/elements/1.1/"/>
    <ds:schemaRef ds:uri="http://www.w3.org/XML/1998/namespace"/>
    <ds:schemaRef ds:uri="bde16008-2e04-418d-ac5b-4b2fc04093c8"/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02470AED-406D-4F42-B443-6AA34E4C338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563</Words>
  <Application>Microsoft Office PowerPoint</Application>
  <PresentationFormat>Widescreen</PresentationFormat>
  <Paragraphs>42</Paragraphs>
  <Slides>3</Slides>
  <Notes>3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alnuamaani</dc:creator>
  <cp:lastModifiedBy>catherine alnuamaani</cp:lastModifiedBy>
  <cp:revision>7</cp:revision>
  <dcterms:created xsi:type="dcterms:W3CDTF">2022-05-24T09:32:16Z</dcterms:created>
  <dcterms:modified xsi:type="dcterms:W3CDTF">2022-05-25T10:20:23Z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0x010100FF1BB05A262ED2478332B67EA3B3713B</vt:lpwstr>
  </property>
</Properties>
</file>