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4" r:id="rId5"/>
    <p:sldId id="336" r:id="rId6"/>
    <p:sldId id="337" r:id="rId7"/>
    <p:sldId id="338" r:id="rId8"/>
    <p:sldId id="343" r:id="rId9"/>
    <p:sldId id="344" r:id="rId10"/>
    <p:sldId id="333" r:id="rId11"/>
    <p:sldId id="334" r:id="rId12"/>
    <p:sldId id="335" r:id="rId13"/>
    <p:sldId id="339" r:id="rId14"/>
    <p:sldId id="340" r:id="rId15"/>
    <p:sldId id="341" r:id="rId16"/>
    <p:sldId id="342" r:id="rId17"/>
    <p:sldId id="345" r:id="rId18"/>
    <p:sldId id="312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7C8"/>
    <a:srgbClr val="4472C5"/>
    <a:srgbClr val="B75959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38B4B-0C36-BBB5-EC2A-EDA65DA75110}" v="277" dt="2022-05-24T11:47:13.956"/>
    <p1510:client id="{1F97926C-9D4B-9C76-EE52-935B2A0B73A7}" v="45" dt="2022-05-25T10:29:23.399"/>
    <p1510:client id="{2F2DAF5C-99AA-4198-8E03-C538C36DBC3D}" v="6" dt="2022-05-24T09:58:14.050"/>
    <p1510:client id="{3D55E1B3-1F47-2B6F-E674-99E1D1D89DFD}" v="4" dt="2022-05-24T11:27:56.704"/>
    <p1510:client id="{4EC7C73B-0D45-4933-1851-91F3182B4C88}" v="2225" dt="2022-05-25T09:47:22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77778" autoAdjust="0"/>
  </p:normalViewPr>
  <p:slideViewPr>
    <p:cSldViewPr snapToGrid="0">
      <p:cViewPr varScale="1">
        <p:scale>
          <a:sx n="67" d="100"/>
          <a:sy n="67" d="100"/>
        </p:scale>
        <p:origin x="1766" y="58"/>
      </p:cViewPr>
      <p:guideLst>
        <p:guide orient="horz" pos="2931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alnuamaani" userId="S::alnuamaani_c@school.trinityhigh.com::ce4d7da6-38bf-40d9-abb0-797913087a8f" providerId="AD" clId="Web-{0BC38B4B-0C36-BBB5-EC2A-EDA65DA75110}"/>
    <pc:docChg chg="addSld delSld modSld">
      <pc:chgData name="catherine alnuamaani" userId="S::alnuamaani_c@school.trinityhigh.com::ce4d7da6-38bf-40d9-abb0-797913087a8f" providerId="AD" clId="Web-{0BC38B4B-0C36-BBB5-EC2A-EDA65DA75110}" dt="2022-05-24T11:47:13.956" v="187" actId="20577"/>
      <pc:docMkLst>
        <pc:docMk/>
      </pc:docMkLst>
      <pc:sldChg chg="modSp">
        <pc:chgData name="catherine alnuamaani" userId="S::alnuamaani_c@school.trinityhigh.com::ce4d7da6-38bf-40d9-abb0-797913087a8f" providerId="AD" clId="Web-{0BC38B4B-0C36-BBB5-EC2A-EDA65DA75110}" dt="2022-05-24T11:30:21.428" v="11" actId="20577"/>
        <pc:sldMkLst>
          <pc:docMk/>
          <pc:sldMk cId="983639964" sldId="314"/>
        </pc:sldMkLst>
        <pc:spChg chg="mod">
          <ac:chgData name="catherine alnuamaani" userId="S::alnuamaani_c@school.trinityhigh.com::ce4d7da6-38bf-40d9-abb0-797913087a8f" providerId="AD" clId="Web-{0BC38B4B-0C36-BBB5-EC2A-EDA65DA75110}" dt="2022-05-24T11:30:21.428" v="11" actId="20577"/>
          <ac:spMkLst>
            <pc:docMk/>
            <pc:sldMk cId="983639964" sldId="314"/>
            <ac:spMk id="10" creationId="{871A229D-09D4-BC4E-AA92-DC02C04F44AA}"/>
          </ac:spMkLst>
        </pc:spChg>
      </pc:sldChg>
      <pc:sldChg chg="del">
        <pc:chgData name="catherine alnuamaani" userId="S::alnuamaani_c@school.trinityhigh.com::ce4d7da6-38bf-40d9-abb0-797913087a8f" providerId="AD" clId="Web-{0BC38B4B-0C36-BBB5-EC2A-EDA65DA75110}" dt="2022-05-24T11:41:22.701" v="135"/>
        <pc:sldMkLst>
          <pc:docMk/>
          <pc:sldMk cId="2517596313" sldId="332"/>
        </pc:sldMkLst>
      </pc:sldChg>
      <pc:sldChg chg="addSp delSp modSp mod setBg">
        <pc:chgData name="catherine alnuamaani" userId="S::alnuamaani_c@school.trinityhigh.com::ce4d7da6-38bf-40d9-abb0-797913087a8f" providerId="AD" clId="Web-{0BC38B4B-0C36-BBB5-EC2A-EDA65DA75110}" dt="2022-05-24T11:47:13.956" v="187" actId="20577"/>
        <pc:sldMkLst>
          <pc:docMk/>
          <pc:sldMk cId="777786774" sldId="333"/>
        </pc:sldMkLst>
        <pc:spChg chg="mod ord">
          <ac:chgData name="catherine alnuamaani" userId="S::alnuamaani_c@school.trinityhigh.com::ce4d7da6-38bf-40d9-abb0-797913087a8f" providerId="AD" clId="Web-{0BC38B4B-0C36-BBB5-EC2A-EDA65DA75110}" dt="2022-05-24T11:47:13.956" v="187" actId="20577"/>
          <ac:spMkLst>
            <pc:docMk/>
            <pc:sldMk cId="777786774" sldId="333"/>
            <ac:spMk id="2" creationId="{B68076D8-5486-4884-AAF8-5DD0978C185C}"/>
          </ac:spMkLst>
        </pc:spChg>
        <pc:spChg chg="del">
          <ac:chgData name="catherine alnuamaani" userId="S::alnuamaani_c@school.trinityhigh.com::ce4d7da6-38bf-40d9-abb0-797913087a8f" providerId="AD" clId="Web-{0BC38B4B-0C36-BBB5-EC2A-EDA65DA75110}" dt="2022-05-24T11:34:20.160" v="35"/>
          <ac:spMkLst>
            <pc:docMk/>
            <pc:sldMk cId="777786774" sldId="333"/>
            <ac:spMk id="4" creationId="{8F26A534-C9A6-400B-8FFF-C3A9DAFC1434}"/>
          </ac:spMkLst>
        </pc:spChg>
        <pc:spChg chg="add del">
          <ac:chgData name="catherine alnuamaani" userId="S::alnuamaani_c@school.trinityhigh.com::ce4d7da6-38bf-40d9-abb0-797913087a8f" providerId="AD" clId="Web-{0BC38B4B-0C36-BBB5-EC2A-EDA65DA75110}" dt="2022-05-24T11:34:50.740" v="50"/>
          <ac:spMkLst>
            <pc:docMk/>
            <pc:sldMk cId="777786774" sldId="333"/>
            <ac:spMk id="5" creationId="{E0DB3A73-6880-741A-F652-C3A628B2147C}"/>
          </ac:spMkLst>
        </pc:spChg>
        <pc:spChg chg="add mod">
          <ac:chgData name="catherine alnuamaani" userId="S::alnuamaani_c@school.trinityhigh.com::ce4d7da6-38bf-40d9-abb0-797913087a8f" providerId="AD" clId="Web-{0BC38B4B-0C36-BBB5-EC2A-EDA65DA75110}" dt="2022-05-24T11:36:52.263" v="102"/>
          <ac:spMkLst>
            <pc:docMk/>
            <pc:sldMk cId="777786774" sldId="333"/>
            <ac:spMk id="6" creationId="{851D614C-BE53-A5F7-A052-BED3FBF4A8BF}"/>
          </ac:spMkLst>
        </pc:spChg>
        <pc:spChg chg="add del">
          <ac:chgData name="catherine alnuamaani" userId="S::alnuamaani_c@school.trinityhigh.com::ce4d7da6-38bf-40d9-abb0-797913087a8f" providerId="AD" clId="Web-{0BC38B4B-0C36-BBB5-EC2A-EDA65DA75110}" dt="2022-05-24T11:36:17.386" v="77"/>
          <ac:spMkLst>
            <pc:docMk/>
            <pc:sldMk cId="777786774" sldId="333"/>
            <ac:spMk id="12" creationId="{2B566528-1B12-4246-9431-5C2D7D081168}"/>
          </ac:spMkLst>
        </pc:spChg>
        <pc:spChg chg="add del">
          <ac:chgData name="catherine alnuamaani" userId="S::alnuamaani_c@school.trinityhigh.com::ce4d7da6-38bf-40d9-abb0-797913087a8f" providerId="AD" clId="Web-{0BC38B4B-0C36-BBB5-EC2A-EDA65DA75110}" dt="2022-05-24T11:36:52.263" v="102"/>
          <ac:spMkLst>
            <pc:docMk/>
            <pc:sldMk cId="777786774" sldId="333"/>
            <ac:spMk id="25" creationId="{2B566528-1B12-4246-9431-5C2D7D081168}"/>
          </ac:spMkLst>
        </pc:spChg>
        <pc:spChg chg="add">
          <ac:chgData name="catherine alnuamaani" userId="S::alnuamaani_c@school.trinityhigh.com::ce4d7da6-38bf-40d9-abb0-797913087a8f" providerId="AD" clId="Web-{0BC38B4B-0C36-BBB5-EC2A-EDA65DA75110}" dt="2022-05-24T11:36:52.263" v="102"/>
          <ac:spMkLst>
            <pc:docMk/>
            <pc:sldMk cId="777786774" sldId="333"/>
            <ac:spMk id="38" creationId="{FF9B822F-893E-44C8-963C-64F50ACECBB2}"/>
          </ac:spMkLst>
        </pc:spChg>
        <pc:spChg chg="add">
          <ac:chgData name="catherine alnuamaani" userId="S::alnuamaani_c@school.trinityhigh.com::ce4d7da6-38bf-40d9-abb0-797913087a8f" providerId="AD" clId="Web-{0BC38B4B-0C36-BBB5-EC2A-EDA65DA75110}" dt="2022-05-24T11:36:52.263" v="102"/>
          <ac:spMkLst>
            <pc:docMk/>
            <pc:sldMk cId="777786774" sldId="333"/>
            <ac:spMk id="40" creationId="{EBF87945-A001-489F-9D9B-7D9435F0B9CA}"/>
          </ac:spMkLst>
        </pc:spChg>
        <pc:grpChg chg="add del">
          <ac:chgData name="catherine alnuamaani" userId="S::alnuamaani_c@school.trinityhigh.com::ce4d7da6-38bf-40d9-abb0-797913087a8f" providerId="AD" clId="Web-{0BC38B4B-0C36-BBB5-EC2A-EDA65DA75110}" dt="2022-05-24T11:36:17.386" v="77"/>
          <ac:grpSpMkLst>
            <pc:docMk/>
            <pc:sldMk cId="777786774" sldId="333"/>
            <ac:grpSpMk id="14" creationId="{828A5161-06F1-46CF-8AD7-844680A59E13}"/>
          </ac:grpSpMkLst>
        </pc:grpChg>
        <pc:grpChg chg="add del">
          <ac:chgData name="catherine alnuamaani" userId="S::alnuamaani_c@school.trinityhigh.com::ce4d7da6-38bf-40d9-abb0-797913087a8f" providerId="AD" clId="Web-{0BC38B4B-0C36-BBB5-EC2A-EDA65DA75110}" dt="2022-05-24T11:36:17.386" v="77"/>
          <ac:grpSpMkLst>
            <pc:docMk/>
            <pc:sldMk cId="777786774" sldId="333"/>
            <ac:grpSpMk id="18" creationId="{5995D10D-E9C9-47DB-AE7E-801FEF38F5C9}"/>
          </ac:grpSpMkLst>
        </pc:grpChg>
        <pc:grpChg chg="add del">
          <ac:chgData name="catherine alnuamaani" userId="S::alnuamaani_c@school.trinityhigh.com::ce4d7da6-38bf-40d9-abb0-797913087a8f" providerId="AD" clId="Web-{0BC38B4B-0C36-BBB5-EC2A-EDA65DA75110}" dt="2022-05-24T11:36:52.263" v="102"/>
          <ac:grpSpMkLst>
            <pc:docMk/>
            <pc:sldMk cId="777786774" sldId="333"/>
            <ac:grpSpMk id="27" creationId="{828A5161-06F1-46CF-8AD7-844680A59E13}"/>
          </ac:grpSpMkLst>
        </pc:grpChg>
        <pc:grpChg chg="add del">
          <ac:chgData name="catherine alnuamaani" userId="S::alnuamaani_c@school.trinityhigh.com::ce4d7da6-38bf-40d9-abb0-797913087a8f" providerId="AD" clId="Web-{0BC38B4B-0C36-BBB5-EC2A-EDA65DA75110}" dt="2022-05-24T11:36:52.263" v="102"/>
          <ac:grpSpMkLst>
            <pc:docMk/>
            <pc:sldMk cId="777786774" sldId="333"/>
            <ac:grpSpMk id="31" creationId="{5995D10D-E9C9-47DB-AE7E-801FEF38F5C9}"/>
          </ac:grpSpMkLst>
        </pc:grpChg>
        <pc:picChg chg="del">
          <ac:chgData name="catherine alnuamaani" userId="S::alnuamaani_c@school.trinityhigh.com::ce4d7da6-38bf-40d9-abb0-797913087a8f" providerId="AD" clId="Web-{0BC38B4B-0C36-BBB5-EC2A-EDA65DA75110}" dt="2022-05-24T11:34:17.442" v="34"/>
          <ac:picMkLst>
            <pc:docMk/>
            <pc:sldMk cId="777786774" sldId="333"/>
            <ac:picMk id="3" creationId="{3F29EFD1-9D7F-4A99-B2A2-7D5F9F3DECD9}"/>
          </ac:picMkLst>
        </pc:picChg>
        <pc:picChg chg="add del mod">
          <ac:chgData name="catherine alnuamaani" userId="S::alnuamaani_c@school.trinityhigh.com::ce4d7da6-38bf-40d9-abb0-797913087a8f" providerId="AD" clId="Web-{0BC38B4B-0C36-BBB5-EC2A-EDA65DA75110}" dt="2022-05-24T11:35:49.666" v="75"/>
          <ac:picMkLst>
            <pc:docMk/>
            <pc:sldMk cId="777786774" sldId="333"/>
            <ac:picMk id="7" creationId="{050AD5E4-63F8-D8CF-8372-09ED7C0A6E4D}"/>
          </ac:picMkLst>
        </pc:picChg>
        <pc:picChg chg="add mod">
          <ac:chgData name="catherine alnuamaani" userId="S::alnuamaani_c@school.trinityhigh.com::ce4d7da6-38bf-40d9-abb0-797913087a8f" providerId="AD" clId="Web-{0BC38B4B-0C36-BBB5-EC2A-EDA65DA75110}" dt="2022-05-24T11:36:52.263" v="102"/>
          <ac:picMkLst>
            <pc:docMk/>
            <pc:sldMk cId="777786774" sldId="333"/>
            <ac:picMk id="8" creationId="{921D6717-4237-86DD-C131-E971903AA3CE}"/>
          </ac:picMkLst>
        </pc:picChg>
      </pc:sldChg>
      <pc:sldChg chg="addSp delSp modSp new mod setBg">
        <pc:chgData name="catherine alnuamaani" userId="S::alnuamaani_c@school.trinityhigh.com::ce4d7da6-38bf-40d9-abb0-797913087a8f" providerId="AD" clId="Web-{0BC38B4B-0C36-BBB5-EC2A-EDA65DA75110}" dt="2022-05-24T11:41:15.857" v="134"/>
        <pc:sldMkLst>
          <pc:docMk/>
          <pc:sldMk cId="2974497213" sldId="334"/>
        </pc:sldMkLst>
        <pc:spChg chg="add">
          <ac:chgData name="catherine alnuamaani" userId="S::alnuamaani_c@school.trinityhigh.com::ce4d7da6-38bf-40d9-abb0-797913087a8f" providerId="AD" clId="Web-{0BC38B4B-0C36-BBB5-EC2A-EDA65DA75110}" dt="2022-05-24T11:41:15.857" v="134"/>
          <ac:spMkLst>
            <pc:docMk/>
            <pc:sldMk cId="2974497213" sldId="334"/>
            <ac:spMk id="18" creationId="{799448F2-0E5B-42DA-B2D1-11A14E947BD4}"/>
          </ac:spMkLst>
        </pc:spChg>
        <pc:spChg chg="add">
          <ac:chgData name="catherine alnuamaani" userId="S::alnuamaani_c@school.trinityhigh.com::ce4d7da6-38bf-40d9-abb0-797913087a8f" providerId="AD" clId="Web-{0BC38B4B-0C36-BBB5-EC2A-EDA65DA75110}" dt="2022-05-24T11:41:15.857" v="134"/>
          <ac:spMkLst>
            <pc:docMk/>
            <pc:sldMk cId="2974497213" sldId="334"/>
            <ac:spMk id="19" creationId="{4E8A7552-20E1-4F34-ADAB-C1DB6634D47E}"/>
          </ac:spMkLst>
        </pc:spChg>
        <pc:picChg chg="add del mod">
          <ac:chgData name="catherine alnuamaani" userId="S::alnuamaani_c@school.trinityhigh.com::ce4d7da6-38bf-40d9-abb0-797913087a8f" providerId="AD" clId="Web-{0BC38B4B-0C36-BBB5-EC2A-EDA65DA75110}" dt="2022-05-24T11:37:48.345" v="107"/>
          <ac:picMkLst>
            <pc:docMk/>
            <pc:sldMk cId="2974497213" sldId="334"/>
            <ac:picMk id="2" creationId="{CD140714-6AE8-AA0E-EB00-F2F401BE1085}"/>
          </ac:picMkLst>
        </pc:picChg>
        <pc:picChg chg="add del mod">
          <ac:chgData name="catherine alnuamaani" userId="S::alnuamaani_c@school.trinityhigh.com::ce4d7da6-38bf-40d9-abb0-797913087a8f" providerId="AD" clId="Web-{0BC38B4B-0C36-BBB5-EC2A-EDA65DA75110}" dt="2022-05-24T11:38:26.503" v="112"/>
          <ac:picMkLst>
            <pc:docMk/>
            <pc:sldMk cId="2974497213" sldId="334"/>
            <ac:picMk id="3" creationId="{A6CFEE11-C115-3925-67D0-45111C791D96}"/>
          </ac:picMkLst>
        </pc:picChg>
        <pc:picChg chg="add mod ord">
          <ac:chgData name="catherine alnuamaani" userId="S::alnuamaani_c@school.trinityhigh.com::ce4d7da6-38bf-40d9-abb0-797913087a8f" providerId="AD" clId="Web-{0BC38B4B-0C36-BBB5-EC2A-EDA65DA75110}" dt="2022-05-24T11:41:15.857" v="134"/>
          <ac:picMkLst>
            <pc:docMk/>
            <pc:sldMk cId="2974497213" sldId="334"/>
            <ac:picMk id="4" creationId="{00B62459-4E1C-B110-3331-4CF9A77BBC61}"/>
          </ac:picMkLst>
        </pc:picChg>
        <pc:picChg chg="add mod ord">
          <ac:chgData name="catherine alnuamaani" userId="S::alnuamaani_c@school.trinityhigh.com::ce4d7da6-38bf-40d9-abb0-797913087a8f" providerId="AD" clId="Web-{0BC38B4B-0C36-BBB5-EC2A-EDA65DA75110}" dt="2022-05-24T11:41:15.857" v="134"/>
          <ac:picMkLst>
            <pc:docMk/>
            <pc:sldMk cId="2974497213" sldId="334"/>
            <ac:picMk id="5" creationId="{77D9EFFA-3FFF-5377-8867-53206478A42C}"/>
          </ac:picMkLst>
        </pc:picChg>
        <pc:picChg chg="add mod">
          <ac:chgData name="catherine alnuamaani" userId="S::alnuamaani_c@school.trinityhigh.com::ce4d7da6-38bf-40d9-abb0-797913087a8f" providerId="AD" clId="Web-{0BC38B4B-0C36-BBB5-EC2A-EDA65DA75110}" dt="2022-05-24T11:41:15.857" v="134"/>
          <ac:picMkLst>
            <pc:docMk/>
            <pc:sldMk cId="2974497213" sldId="334"/>
            <ac:picMk id="6" creationId="{0FEA89AC-9BFD-FBE3-61E4-7D598A491164}"/>
          </ac:picMkLst>
        </pc:picChg>
        <pc:cxnChg chg="add del">
          <ac:chgData name="catherine alnuamaani" userId="S::alnuamaani_c@school.trinityhigh.com::ce4d7da6-38bf-40d9-abb0-797913087a8f" providerId="AD" clId="Web-{0BC38B4B-0C36-BBB5-EC2A-EDA65DA75110}" dt="2022-05-24T11:41:13.591" v="131"/>
          <ac:cxnSpMkLst>
            <pc:docMk/>
            <pc:sldMk cId="2974497213" sldId="334"/>
            <ac:cxnSpMk id="11" creationId="{DCD67800-37AC-4E14-89B0-F79DCB3FB86D}"/>
          </ac:cxnSpMkLst>
        </pc:cxnChg>
        <pc:cxnChg chg="add del">
          <ac:chgData name="catherine alnuamaani" userId="S::alnuamaani_c@school.trinityhigh.com::ce4d7da6-38bf-40d9-abb0-797913087a8f" providerId="AD" clId="Web-{0BC38B4B-0C36-BBB5-EC2A-EDA65DA75110}" dt="2022-05-24T11:41:13.591" v="131"/>
          <ac:cxnSpMkLst>
            <pc:docMk/>
            <pc:sldMk cId="2974497213" sldId="334"/>
            <ac:cxnSpMk id="13" creationId="{20F1788F-A5AE-4188-8274-F7F2E3833ECD}"/>
          </ac:cxnSpMkLst>
        </pc:cxnChg>
        <pc:cxnChg chg="add del">
          <ac:chgData name="catherine alnuamaani" userId="S::alnuamaani_c@school.trinityhigh.com::ce4d7da6-38bf-40d9-abb0-797913087a8f" providerId="AD" clId="Web-{0BC38B4B-0C36-BBB5-EC2A-EDA65DA75110}" dt="2022-05-24T11:41:15.857" v="133"/>
          <ac:cxnSpMkLst>
            <pc:docMk/>
            <pc:sldMk cId="2974497213" sldId="334"/>
            <ac:cxnSpMk id="15" creationId="{D4BDCD00-BA97-40D8-93CD-0A9CA931BE17}"/>
          </ac:cxnSpMkLst>
        </pc:cxnChg>
        <pc:cxnChg chg="add del">
          <ac:chgData name="catherine alnuamaani" userId="S::alnuamaani_c@school.trinityhigh.com::ce4d7da6-38bf-40d9-abb0-797913087a8f" providerId="AD" clId="Web-{0BC38B4B-0C36-BBB5-EC2A-EDA65DA75110}" dt="2022-05-24T11:41:15.857" v="133"/>
          <ac:cxnSpMkLst>
            <pc:docMk/>
            <pc:sldMk cId="2974497213" sldId="334"/>
            <ac:cxnSpMk id="16" creationId="{2D631E40-F51C-4828-B23B-DF903513296E}"/>
          </ac:cxnSpMkLst>
        </pc:cxnChg>
      </pc:sldChg>
      <pc:sldChg chg="addSp modSp new mod setBg setClrOvrMap">
        <pc:chgData name="catherine alnuamaani" userId="S::alnuamaani_c@school.trinityhigh.com::ce4d7da6-38bf-40d9-abb0-797913087a8f" providerId="AD" clId="Web-{0BC38B4B-0C36-BBB5-EC2A-EDA65DA75110}" dt="2022-05-24T11:46:46.048" v="185" actId="1076"/>
        <pc:sldMkLst>
          <pc:docMk/>
          <pc:sldMk cId="1936964564" sldId="335"/>
        </pc:sldMkLst>
        <pc:spChg chg="add mod">
          <ac:chgData name="catherine alnuamaani" userId="S::alnuamaani_c@school.trinityhigh.com::ce4d7da6-38bf-40d9-abb0-797913087a8f" providerId="AD" clId="Web-{0BC38B4B-0C36-BBB5-EC2A-EDA65DA75110}" dt="2022-05-24T11:46:46.048" v="185" actId="1076"/>
          <ac:spMkLst>
            <pc:docMk/>
            <pc:sldMk cId="1936964564" sldId="335"/>
            <ac:spMk id="3" creationId="{AEA096B2-077F-B6C6-340F-0BD224FAD2B0}"/>
          </ac:spMkLst>
        </pc:spChg>
        <pc:picChg chg="add mod">
          <ac:chgData name="catherine alnuamaani" userId="S::alnuamaani_c@school.trinityhigh.com::ce4d7da6-38bf-40d9-abb0-797913087a8f" providerId="AD" clId="Web-{0BC38B4B-0C36-BBB5-EC2A-EDA65DA75110}" dt="2022-05-24T11:46:42.501" v="184" actId="14100"/>
          <ac:picMkLst>
            <pc:docMk/>
            <pc:sldMk cId="1936964564" sldId="335"/>
            <ac:picMk id="2" creationId="{499D2362-5BA2-6C2E-5A23-FFB8AA8BEF83}"/>
          </ac:picMkLst>
        </pc:picChg>
      </pc:sldChg>
    </pc:docChg>
  </pc:docChgLst>
  <pc:docChgLst>
    <pc:chgData name="catherine alnuamaani" userId="S::alnuamaani_c@school.trinityhigh.com::ce4d7da6-38bf-40d9-abb0-797913087a8f" providerId="AD" clId="Web-{4EC7C73B-0D45-4933-1851-91F3182B4C88}"/>
    <pc:docChg chg="addSld modSld sldOrd">
      <pc:chgData name="catherine alnuamaani" userId="S::alnuamaani_c@school.trinityhigh.com::ce4d7da6-38bf-40d9-abb0-797913087a8f" providerId="AD" clId="Web-{4EC7C73B-0D45-4933-1851-91F3182B4C88}" dt="2022-05-25T09:45:20.052" v="1256" actId="20577"/>
      <pc:docMkLst>
        <pc:docMk/>
      </pc:docMkLst>
      <pc:sldChg chg="addSp delSp modSp mod setBg">
        <pc:chgData name="catherine alnuamaani" userId="S::alnuamaani_c@school.trinityhigh.com::ce4d7da6-38bf-40d9-abb0-797913087a8f" providerId="AD" clId="Web-{4EC7C73B-0D45-4933-1851-91F3182B4C88}" dt="2022-05-25T09:41:47.437" v="1073" actId="1076"/>
        <pc:sldMkLst>
          <pc:docMk/>
          <pc:sldMk cId="2135565271" sldId="312"/>
        </pc:sldMkLst>
        <pc:spChg chg="mod">
          <ac:chgData name="catherine alnuamaani" userId="S::alnuamaani_c@school.trinityhigh.com::ce4d7da6-38bf-40d9-abb0-797913087a8f" providerId="AD" clId="Web-{4EC7C73B-0D45-4933-1851-91F3182B4C88}" dt="2022-05-25T09:41:17.077" v="1054"/>
          <ac:spMkLst>
            <pc:docMk/>
            <pc:sldMk cId="2135565271" sldId="312"/>
            <ac:spMk id="6" creationId="{003DC7F0-F733-4AA8-B5E1-895F12DEDE81}"/>
          </ac:spMkLst>
        </pc:spChg>
        <pc:spChg chg="mod ord">
          <ac:chgData name="catherine alnuamaani" userId="S::alnuamaani_c@school.trinityhigh.com::ce4d7da6-38bf-40d9-abb0-797913087a8f" providerId="AD" clId="Web-{4EC7C73B-0D45-4933-1851-91F3182B4C88}" dt="2022-05-25T09:41:46.015" v="1072" actId="1076"/>
          <ac:spMkLst>
            <pc:docMk/>
            <pc:sldMk cId="2135565271" sldId="312"/>
            <ac:spMk id="13" creationId="{E5533115-5564-432D-AEE6-962010A7886F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9:41:17.077" v="1054"/>
          <ac:spMkLst>
            <pc:docMk/>
            <pc:sldMk cId="2135565271" sldId="312"/>
            <ac:spMk id="20" creationId="{66E48AFA-8884-4F68-A44F-D2C1E8609C5A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9:41:17.077" v="1054"/>
          <ac:spMkLst>
            <pc:docMk/>
            <pc:sldMk cId="2135565271" sldId="312"/>
            <ac:spMk id="22" creationId="{969D19A6-08CB-498C-93EC-3FFB021FC68A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9:41:17.077" v="1054"/>
          <ac:spMkLst>
            <pc:docMk/>
            <pc:sldMk cId="2135565271" sldId="312"/>
            <ac:spMk id="27" creationId="{73DE2CFE-42F2-48F0-8706-5264E012B10C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9:40:52.248" v="1041"/>
          <ac:spMkLst>
            <pc:docMk/>
            <pc:sldMk cId="2135565271" sldId="312"/>
            <ac:spMk id="32" creationId="{32AEEBC8-9D30-42EF-95F2-386C2653FBF0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9:40:52.248" v="1041"/>
          <ac:spMkLst>
            <pc:docMk/>
            <pc:sldMk cId="2135565271" sldId="312"/>
            <ac:spMk id="34" creationId="{2E92FA66-67D7-4CB4-94D3-E643A9AD4757}"/>
          </ac:spMkLst>
        </pc:spChg>
        <pc:picChg chg="ord">
          <ac:chgData name="catherine alnuamaani" userId="S::alnuamaani_c@school.trinityhigh.com::ce4d7da6-38bf-40d9-abb0-797913087a8f" providerId="AD" clId="Web-{4EC7C73B-0D45-4933-1851-91F3182B4C88}" dt="2022-05-25T09:00:35.088" v="647"/>
          <ac:picMkLst>
            <pc:docMk/>
            <pc:sldMk cId="2135565271" sldId="312"/>
            <ac:picMk id="3" creationId="{A29412BC-47F5-0046-98DB-24BE6F0F733A}"/>
          </ac:picMkLst>
        </pc:picChg>
        <pc:picChg chg="mod ord">
          <ac:chgData name="catherine alnuamaani" userId="S::alnuamaani_c@school.trinityhigh.com::ce4d7da6-38bf-40d9-abb0-797913087a8f" providerId="AD" clId="Web-{4EC7C73B-0D45-4933-1851-91F3182B4C88}" dt="2022-05-25T09:41:47.437" v="1073" actId="1076"/>
          <ac:picMkLst>
            <pc:docMk/>
            <pc:sldMk cId="2135565271" sldId="312"/>
            <ac:picMk id="15" creationId="{4B54FF26-2738-4C95-AC30-44E64C47AABF}"/>
          </ac:picMkLst>
        </pc:picChg>
      </pc:sldChg>
      <pc:sldChg chg="addSp modSp">
        <pc:chgData name="catherine alnuamaani" userId="S::alnuamaani_c@school.trinityhigh.com::ce4d7da6-38bf-40d9-abb0-797913087a8f" providerId="AD" clId="Web-{4EC7C73B-0D45-4933-1851-91F3182B4C88}" dt="2022-05-25T08:45:23.376" v="288" actId="14100"/>
        <pc:sldMkLst>
          <pc:docMk/>
          <pc:sldMk cId="777786774" sldId="333"/>
        </pc:sldMkLst>
        <pc:spChg chg="mod">
          <ac:chgData name="catherine alnuamaani" userId="S::alnuamaani_c@school.trinityhigh.com::ce4d7da6-38bf-40d9-abb0-797913087a8f" providerId="AD" clId="Web-{4EC7C73B-0D45-4933-1851-91F3182B4C88}" dt="2022-05-25T08:44:50.797" v="283" actId="1076"/>
          <ac:spMkLst>
            <pc:docMk/>
            <pc:sldMk cId="777786774" sldId="333"/>
            <ac:spMk id="2" creationId="{B68076D8-5486-4884-AAF8-5DD0978C185C}"/>
          </ac:spMkLst>
        </pc:spChg>
        <pc:spChg chg="add mod">
          <ac:chgData name="catherine alnuamaani" userId="S::alnuamaani_c@school.trinityhigh.com::ce4d7da6-38bf-40d9-abb0-797913087a8f" providerId="AD" clId="Web-{4EC7C73B-0D45-4933-1851-91F3182B4C88}" dt="2022-05-25T08:45:23.376" v="288" actId="14100"/>
          <ac:spMkLst>
            <pc:docMk/>
            <pc:sldMk cId="777786774" sldId="333"/>
            <ac:spMk id="3" creationId="{ADD0211F-C5A4-7A6D-07B0-59CE41A6B22F}"/>
          </ac:spMkLst>
        </pc:spChg>
        <pc:picChg chg="mod">
          <ac:chgData name="catherine alnuamaani" userId="S::alnuamaani_c@school.trinityhigh.com::ce4d7da6-38bf-40d9-abb0-797913087a8f" providerId="AD" clId="Web-{4EC7C73B-0D45-4933-1851-91F3182B4C88}" dt="2022-05-25T08:44:18.593" v="281" actId="1076"/>
          <ac:picMkLst>
            <pc:docMk/>
            <pc:sldMk cId="777786774" sldId="333"/>
            <ac:picMk id="8" creationId="{921D6717-4237-86DD-C131-E971903AA3CE}"/>
          </ac:picMkLst>
        </pc:picChg>
      </pc:sldChg>
      <pc:sldChg chg="modSp">
        <pc:chgData name="catherine alnuamaani" userId="S::alnuamaani_c@school.trinityhigh.com::ce4d7da6-38bf-40d9-abb0-797913087a8f" providerId="AD" clId="Web-{4EC7C73B-0D45-4933-1851-91F3182B4C88}" dt="2022-05-25T08:45:49.502" v="291" actId="14100"/>
        <pc:sldMkLst>
          <pc:docMk/>
          <pc:sldMk cId="1936964564" sldId="335"/>
        </pc:sldMkLst>
        <pc:spChg chg="mod">
          <ac:chgData name="catherine alnuamaani" userId="S::alnuamaani_c@school.trinityhigh.com::ce4d7da6-38bf-40d9-abb0-797913087a8f" providerId="AD" clId="Web-{4EC7C73B-0D45-4933-1851-91F3182B4C88}" dt="2022-05-25T08:45:49.502" v="291" actId="14100"/>
          <ac:spMkLst>
            <pc:docMk/>
            <pc:sldMk cId="1936964564" sldId="335"/>
            <ac:spMk id="3" creationId="{AEA096B2-077F-B6C6-340F-0BD224FAD2B0}"/>
          </ac:spMkLst>
        </pc:spChg>
      </pc:sldChg>
      <pc:sldChg chg="addSp modSp new ord">
        <pc:chgData name="catherine alnuamaani" userId="S::alnuamaani_c@school.trinityhigh.com::ce4d7da6-38bf-40d9-abb0-797913087a8f" providerId="AD" clId="Web-{4EC7C73B-0D45-4933-1851-91F3182B4C88}" dt="2022-05-25T09:24:01.533" v="890" actId="20577"/>
        <pc:sldMkLst>
          <pc:docMk/>
          <pc:sldMk cId="4255445052" sldId="336"/>
        </pc:sldMkLst>
        <pc:spChg chg="add mod">
          <ac:chgData name="catherine alnuamaani" userId="S::alnuamaani_c@school.trinityhigh.com::ce4d7da6-38bf-40d9-abb0-797913087a8f" providerId="AD" clId="Web-{4EC7C73B-0D45-4933-1851-91F3182B4C88}" dt="2022-05-25T09:24:01.533" v="890" actId="20577"/>
          <ac:spMkLst>
            <pc:docMk/>
            <pc:sldMk cId="4255445052" sldId="336"/>
            <ac:spMk id="2" creationId="{DE529487-81D1-14E7-5AF5-3746A5E2B133}"/>
          </ac:spMkLst>
        </pc:spChg>
      </pc:sldChg>
      <pc:sldChg chg="addSp delSp modSp new">
        <pc:chgData name="catherine alnuamaani" userId="S::alnuamaani_c@school.trinityhigh.com::ce4d7da6-38bf-40d9-abb0-797913087a8f" providerId="AD" clId="Web-{4EC7C73B-0D45-4933-1851-91F3182B4C88}" dt="2022-05-25T09:24:08.549" v="891"/>
        <pc:sldMkLst>
          <pc:docMk/>
          <pc:sldMk cId="3553946067" sldId="337"/>
        </pc:sldMkLst>
        <pc:spChg chg="add del mod">
          <ac:chgData name="catherine alnuamaani" userId="S::alnuamaani_c@school.trinityhigh.com::ce4d7da6-38bf-40d9-abb0-797913087a8f" providerId="AD" clId="Web-{4EC7C73B-0D45-4933-1851-91F3182B4C88}" dt="2022-05-25T09:24:08.549" v="891"/>
          <ac:spMkLst>
            <pc:docMk/>
            <pc:sldMk cId="3553946067" sldId="337"/>
            <ac:spMk id="2" creationId="{DE529487-81D1-14E7-5AF5-3746A5E2B133}"/>
          </ac:spMkLst>
        </pc:spChg>
        <pc:graphicFrameChg chg="add">
          <ac:chgData name="catherine alnuamaani" userId="S::alnuamaani_c@school.trinityhigh.com::ce4d7da6-38bf-40d9-abb0-797913087a8f" providerId="AD" clId="Web-{4EC7C73B-0D45-4933-1851-91F3182B4C88}" dt="2022-05-25T09:24:08.549" v="891"/>
          <ac:graphicFrameMkLst>
            <pc:docMk/>
            <pc:sldMk cId="3553946067" sldId="337"/>
            <ac:graphicFrameMk id="4" creationId="{0C135C42-6799-BDEF-63AB-DB4911092E93}"/>
          </ac:graphicFrameMkLst>
        </pc:graphicFrameChg>
      </pc:sldChg>
      <pc:sldChg chg="addSp modSp new">
        <pc:chgData name="catherine alnuamaani" userId="S::alnuamaani_c@school.trinityhigh.com::ce4d7da6-38bf-40d9-abb0-797913087a8f" providerId="AD" clId="Web-{4EC7C73B-0D45-4933-1851-91F3182B4C88}" dt="2022-05-25T08:44:01.749" v="280" actId="1076"/>
        <pc:sldMkLst>
          <pc:docMk/>
          <pc:sldMk cId="4250684638" sldId="338"/>
        </pc:sldMkLst>
        <pc:spChg chg="add mod">
          <ac:chgData name="catherine alnuamaani" userId="S::alnuamaani_c@school.trinityhigh.com::ce4d7da6-38bf-40d9-abb0-797913087a8f" providerId="AD" clId="Web-{4EC7C73B-0D45-4933-1851-91F3182B4C88}" dt="2022-05-25T08:42:33.059" v="207" actId="20577"/>
          <ac:spMkLst>
            <pc:docMk/>
            <pc:sldMk cId="4250684638" sldId="338"/>
            <ac:spMk id="2" creationId="{4251E946-9E5A-57FF-F575-68C659319D2B}"/>
          </ac:spMkLst>
        </pc:spChg>
        <pc:spChg chg="add mod">
          <ac:chgData name="catherine alnuamaani" userId="S::alnuamaani_c@school.trinityhigh.com::ce4d7da6-38bf-40d9-abb0-797913087a8f" providerId="AD" clId="Web-{4EC7C73B-0D45-4933-1851-91F3182B4C88}" dt="2022-05-25T08:44:01.749" v="280" actId="1076"/>
          <ac:spMkLst>
            <pc:docMk/>
            <pc:sldMk cId="4250684638" sldId="338"/>
            <ac:spMk id="3" creationId="{FC04C170-5924-119D-8733-63046877490C}"/>
          </ac:spMkLst>
        </pc:spChg>
      </pc:sldChg>
      <pc:sldChg chg="addSp delSp modSp new">
        <pc:chgData name="catherine alnuamaani" userId="S::alnuamaani_c@school.trinityhigh.com::ce4d7da6-38bf-40d9-abb0-797913087a8f" providerId="AD" clId="Web-{4EC7C73B-0D45-4933-1851-91F3182B4C88}" dt="2022-05-25T08:50:41.869" v="486" actId="20577"/>
        <pc:sldMkLst>
          <pc:docMk/>
          <pc:sldMk cId="1544554213" sldId="339"/>
        </pc:sldMkLst>
        <pc:spChg chg="add mod">
          <ac:chgData name="catherine alnuamaani" userId="S::alnuamaani_c@school.trinityhigh.com::ce4d7da6-38bf-40d9-abb0-797913087a8f" providerId="AD" clId="Web-{4EC7C73B-0D45-4933-1851-91F3182B4C88}" dt="2022-05-25T08:50:41.869" v="486" actId="20577"/>
          <ac:spMkLst>
            <pc:docMk/>
            <pc:sldMk cId="1544554213" sldId="339"/>
            <ac:spMk id="3" creationId="{C49D9711-84AA-1B71-92DF-A8934DC46E41}"/>
          </ac:spMkLst>
        </pc:spChg>
        <pc:picChg chg="add del mod">
          <ac:chgData name="catherine alnuamaani" userId="S::alnuamaani_c@school.trinityhigh.com::ce4d7da6-38bf-40d9-abb0-797913087a8f" providerId="AD" clId="Web-{4EC7C73B-0D45-4933-1851-91F3182B4C88}" dt="2022-05-25T08:48:51.741" v="305"/>
          <ac:picMkLst>
            <pc:docMk/>
            <pc:sldMk cId="1544554213" sldId="339"/>
            <ac:picMk id="2" creationId="{CEA52DC7-6C99-B7BD-A18A-38DDC6B41ABD}"/>
          </ac:picMkLst>
        </pc:picChg>
        <pc:picChg chg="add del mod">
          <ac:chgData name="catherine alnuamaani" userId="S::alnuamaani_c@school.trinityhigh.com::ce4d7da6-38bf-40d9-abb0-797913087a8f" providerId="AD" clId="Web-{4EC7C73B-0D45-4933-1851-91F3182B4C88}" dt="2022-05-25T08:48:50.460" v="304"/>
          <ac:picMkLst>
            <pc:docMk/>
            <pc:sldMk cId="1544554213" sldId="339"/>
            <ac:picMk id="4" creationId="{94DF7543-A8A7-35A1-468D-8C19A724CBD9}"/>
          </ac:picMkLst>
        </pc:picChg>
      </pc:sldChg>
      <pc:sldChg chg="addSp modSp new">
        <pc:chgData name="catherine alnuamaani" userId="S::alnuamaani_c@school.trinityhigh.com::ce4d7da6-38bf-40d9-abb0-797913087a8f" providerId="AD" clId="Web-{4EC7C73B-0D45-4933-1851-91F3182B4C88}" dt="2022-05-25T08:58:16.006" v="589" actId="1076"/>
        <pc:sldMkLst>
          <pc:docMk/>
          <pc:sldMk cId="2312048813" sldId="340"/>
        </pc:sldMkLst>
        <pc:spChg chg="add mod">
          <ac:chgData name="catherine alnuamaani" userId="S::alnuamaani_c@school.trinityhigh.com::ce4d7da6-38bf-40d9-abb0-797913087a8f" providerId="AD" clId="Web-{4EC7C73B-0D45-4933-1851-91F3182B4C88}" dt="2022-05-25T08:58:16.006" v="589" actId="1076"/>
          <ac:spMkLst>
            <pc:docMk/>
            <pc:sldMk cId="2312048813" sldId="340"/>
            <ac:spMk id="3" creationId="{CD75CB52-6995-44ED-53B2-53FCE8F53842}"/>
          </ac:spMkLst>
        </pc:spChg>
        <pc:picChg chg="add mod">
          <ac:chgData name="catherine alnuamaani" userId="S::alnuamaani_c@school.trinityhigh.com::ce4d7da6-38bf-40d9-abb0-797913087a8f" providerId="AD" clId="Web-{4EC7C73B-0D45-4933-1851-91F3182B4C88}" dt="2022-05-25T08:55:24.970" v="493" actId="1076"/>
          <ac:picMkLst>
            <pc:docMk/>
            <pc:sldMk cId="2312048813" sldId="340"/>
            <ac:picMk id="2" creationId="{73399AF4-3803-44DD-6315-E7696A4C7DBC}"/>
          </ac:picMkLst>
        </pc:picChg>
      </pc:sldChg>
      <pc:sldChg chg="addSp delSp modSp new mod setBg">
        <pc:chgData name="catherine alnuamaani" userId="S::alnuamaani_c@school.trinityhigh.com::ce4d7da6-38bf-40d9-abb0-797913087a8f" providerId="AD" clId="Web-{4EC7C73B-0D45-4933-1851-91F3182B4C88}" dt="2022-05-25T09:27:35.367" v="893"/>
        <pc:sldMkLst>
          <pc:docMk/>
          <pc:sldMk cId="833339666" sldId="341"/>
        </pc:sldMkLst>
        <pc:spChg chg="add mod">
          <ac:chgData name="catherine alnuamaani" userId="S::alnuamaani_c@school.trinityhigh.com::ce4d7da6-38bf-40d9-abb0-797913087a8f" providerId="AD" clId="Web-{4EC7C73B-0D45-4933-1851-91F3182B4C88}" dt="2022-05-25T09:27:35.367" v="893"/>
          <ac:spMkLst>
            <pc:docMk/>
            <pc:sldMk cId="833339666" sldId="341"/>
            <ac:spMk id="3" creationId="{EA4255F1-0B9B-DEA6-B26E-9B9487D567EA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8:58:26.710" v="592"/>
          <ac:spMkLst>
            <pc:docMk/>
            <pc:sldMk cId="833339666" sldId="341"/>
            <ac:spMk id="7" creationId="{32BC26D8-82FB-445E-AA49-62A77D7C1EE0}"/>
          </ac:spMkLst>
        </pc:spChg>
        <pc:spChg chg="add">
          <ac:chgData name="catherine alnuamaani" userId="S::alnuamaani_c@school.trinityhigh.com::ce4d7da6-38bf-40d9-abb0-797913087a8f" providerId="AD" clId="Web-{4EC7C73B-0D45-4933-1851-91F3182B4C88}" dt="2022-05-25T09:27:35.367" v="893"/>
          <ac:spMkLst>
            <pc:docMk/>
            <pc:sldMk cId="833339666" sldId="341"/>
            <ac:spMk id="8" creationId="{A4AC5506-6312-4701-8D3C-40187889A947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8:58:26.710" v="592"/>
          <ac:spMkLst>
            <pc:docMk/>
            <pc:sldMk cId="833339666" sldId="341"/>
            <ac:spMk id="9" creationId="{CB44330D-EA18-4254-AA95-EB49948539B8}"/>
          </ac:spMkLst>
        </pc:spChg>
        <pc:picChg chg="add mod ord">
          <ac:chgData name="catherine alnuamaani" userId="S::alnuamaani_c@school.trinityhigh.com::ce4d7da6-38bf-40d9-abb0-797913087a8f" providerId="AD" clId="Web-{4EC7C73B-0D45-4933-1851-91F3182B4C88}" dt="2022-05-25T09:27:35.367" v="893"/>
          <ac:picMkLst>
            <pc:docMk/>
            <pc:sldMk cId="833339666" sldId="341"/>
            <ac:picMk id="2" creationId="{C6DC984A-21B4-6B59-48CF-BE655AD12A34}"/>
          </ac:picMkLst>
        </pc:picChg>
      </pc:sldChg>
      <pc:sldChg chg="addSp modSp new">
        <pc:chgData name="catherine alnuamaani" userId="S::alnuamaani_c@school.trinityhigh.com::ce4d7da6-38bf-40d9-abb0-797913087a8f" providerId="AD" clId="Web-{4EC7C73B-0D45-4933-1851-91F3182B4C88}" dt="2022-05-25T09:31:29.108" v="923" actId="20577"/>
        <pc:sldMkLst>
          <pc:docMk/>
          <pc:sldMk cId="3283946828" sldId="342"/>
        </pc:sldMkLst>
        <pc:spChg chg="add mod">
          <ac:chgData name="catherine alnuamaani" userId="S::alnuamaani_c@school.trinityhigh.com::ce4d7da6-38bf-40d9-abb0-797913087a8f" providerId="AD" clId="Web-{4EC7C73B-0D45-4933-1851-91F3182B4C88}" dt="2022-05-25T09:31:29.108" v="923" actId="20577"/>
          <ac:spMkLst>
            <pc:docMk/>
            <pc:sldMk cId="3283946828" sldId="342"/>
            <ac:spMk id="3" creationId="{20DAB723-B43C-78F9-FCEC-EBB3BF5FD4E2}"/>
          </ac:spMkLst>
        </pc:spChg>
        <pc:picChg chg="add mod">
          <ac:chgData name="catherine alnuamaani" userId="S::alnuamaani_c@school.trinityhigh.com::ce4d7da6-38bf-40d9-abb0-797913087a8f" providerId="AD" clId="Web-{4EC7C73B-0D45-4933-1851-91F3182B4C88}" dt="2022-05-25T09:13:30.688" v="693" actId="14100"/>
          <ac:picMkLst>
            <pc:docMk/>
            <pc:sldMk cId="3283946828" sldId="342"/>
            <ac:picMk id="2" creationId="{A1CF77CE-6C57-12EB-726A-544C627FCCC4}"/>
          </ac:picMkLst>
        </pc:picChg>
      </pc:sldChg>
      <pc:sldChg chg="addSp delSp modSp new mod setBg">
        <pc:chgData name="catherine alnuamaani" userId="S::alnuamaani_c@school.trinityhigh.com::ce4d7da6-38bf-40d9-abb0-797913087a8f" providerId="AD" clId="Web-{4EC7C73B-0D45-4933-1851-91F3182B4C88}" dt="2022-05-25T09:24:29.221" v="892"/>
        <pc:sldMkLst>
          <pc:docMk/>
          <pc:sldMk cId="4163146287" sldId="343"/>
        </pc:sldMkLst>
        <pc:spChg chg="add mod">
          <ac:chgData name="catherine alnuamaani" userId="S::alnuamaani_c@school.trinityhigh.com::ce4d7da6-38bf-40d9-abb0-797913087a8f" providerId="AD" clId="Web-{4EC7C73B-0D45-4933-1851-91F3182B4C88}" dt="2022-05-25T09:17:58.601" v="868"/>
          <ac:spMkLst>
            <pc:docMk/>
            <pc:sldMk cId="4163146287" sldId="343"/>
            <ac:spMk id="3" creationId="{3BD83957-6F20-9E3F-57A0-A74C7DC5E787}"/>
          </ac:spMkLst>
        </pc:spChg>
        <pc:spChg chg="add mod">
          <ac:chgData name="catherine alnuamaani" userId="S::alnuamaani_c@school.trinityhigh.com::ce4d7da6-38bf-40d9-abb0-797913087a8f" providerId="AD" clId="Web-{4EC7C73B-0D45-4933-1851-91F3182B4C88}" dt="2022-05-25T09:24:29.221" v="892"/>
          <ac:spMkLst>
            <pc:docMk/>
            <pc:sldMk cId="4163146287" sldId="343"/>
            <ac:spMk id="4" creationId="{6FC45385-E31D-FD9F-16E4-D96A0862544F}"/>
          </ac:spMkLst>
        </pc:spChg>
        <pc:spChg chg="add mod ord">
          <ac:chgData name="catherine alnuamaani" userId="S::alnuamaani_c@school.trinityhigh.com::ce4d7da6-38bf-40d9-abb0-797913087a8f" providerId="AD" clId="Web-{4EC7C73B-0D45-4933-1851-91F3182B4C88}" dt="2022-05-25T09:24:29.221" v="892"/>
          <ac:spMkLst>
            <pc:docMk/>
            <pc:sldMk cId="4163146287" sldId="343"/>
            <ac:spMk id="5" creationId="{C53BEA2E-E4A8-902B-2AE6-D1F16CC578C3}"/>
          </ac:spMkLst>
        </pc:spChg>
        <pc:spChg chg="add mod">
          <ac:chgData name="catherine alnuamaani" userId="S::alnuamaani_c@school.trinityhigh.com::ce4d7da6-38bf-40d9-abb0-797913087a8f" providerId="AD" clId="Web-{4EC7C73B-0D45-4933-1851-91F3182B4C88}" dt="2022-05-25T09:24:29.221" v="892"/>
          <ac:spMkLst>
            <pc:docMk/>
            <pc:sldMk cId="4163146287" sldId="343"/>
            <ac:spMk id="6" creationId="{1CD8EC25-8D5C-FA75-14FE-D12D03E42DDC}"/>
          </ac:spMkLst>
        </pc:spChg>
        <pc:spChg chg="add mod ord">
          <ac:chgData name="catherine alnuamaani" userId="S::alnuamaani_c@school.trinityhigh.com::ce4d7da6-38bf-40d9-abb0-797913087a8f" providerId="AD" clId="Web-{4EC7C73B-0D45-4933-1851-91F3182B4C88}" dt="2022-05-25T09:24:29.221" v="892"/>
          <ac:spMkLst>
            <pc:docMk/>
            <pc:sldMk cId="4163146287" sldId="343"/>
            <ac:spMk id="7" creationId="{D4D90627-773E-2694-6FF6-D57A9C412B75}"/>
          </ac:spMkLst>
        </pc:spChg>
        <pc:spChg chg="add del">
          <ac:chgData name="catherine alnuamaani" userId="S::alnuamaani_c@school.trinityhigh.com::ce4d7da6-38bf-40d9-abb0-797913087a8f" providerId="AD" clId="Web-{4EC7C73B-0D45-4933-1851-91F3182B4C88}" dt="2022-05-25T09:24:29.221" v="892"/>
          <ac:spMkLst>
            <pc:docMk/>
            <pc:sldMk cId="4163146287" sldId="343"/>
            <ac:spMk id="12" creationId="{D4771268-CB57-404A-9271-370EB28F6090}"/>
          </ac:spMkLst>
        </pc:spChg>
        <pc:spChg chg="add">
          <ac:chgData name="catherine alnuamaani" userId="S::alnuamaani_c@school.trinityhigh.com::ce4d7da6-38bf-40d9-abb0-797913087a8f" providerId="AD" clId="Web-{4EC7C73B-0D45-4933-1851-91F3182B4C88}" dt="2022-05-25T09:24:29.221" v="892"/>
          <ac:spMkLst>
            <pc:docMk/>
            <pc:sldMk cId="4163146287" sldId="343"/>
            <ac:spMk id="17" creationId="{D4771268-CB57-404A-9271-370EB28F6090}"/>
          </ac:spMkLst>
        </pc:spChg>
      </pc:sldChg>
      <pc:sldChg chg="addSp modSp new mod setBg">
        <pc:chgData name="catherine alnuamaani" userId="S::alnuamaani_c@school.trinityhigh.com::ce4d7da6-38bf-40d9-abb0-797913087a8f" providerId="AD" clId="Web-{4EC7C73B-0D45-4933-1851-91F3182B4C88}" dt="2022-05-25T09:22:39.593" v="877" actId="1076"/>
        <pc:sldMkLst>
          <pc:docMk/>
          <pc:sldMk cId="2614796877" sldId="344"/>
        </pc:sldMkLst>
        <pc:picChg chg="add mod">
          <ac:chgData name="catherine alnuamaani" userId="S::alnuamaani_c@school.trinityhigh.com::ce4d7da6-38bf-40d9-abb0-797913087a8f" providerId="AD" clId="Web-{4EC7C73B-0D45-4933-1851-91F3182B4C88}" dt="2022-05-25T09:22:39.593" v="877" actId="1076"/>
          <ac:picMkLst>
            <pc:docMk/>
            <pc:sldMk cId="2614796877" sldId="344"/>
            <ac:picMk id="2" creationId="{8110ACF8-4546-EC58-3629-808C02392753}"/>
          </ac:picMkLst>
        </pc:picChg>
      </pc:sldChg>
      <pc:sldChg chg="addSp modSp new mod setBg">
        <pc:chgData name="catherine alnuamaani" userId="S::alnuamaani_c@school.trinityhigh.com::ce4d7da6-38bf-40d9-abb0-797913087a8f" providerId="AD" clId="Web-{4EC7C73B-0D45-4933-1851-91F3182B4C88}" dt="2022-05-25T09:39:34.746" v="1014" actId="20577"/>
        <pc:sldMkLst>
          <pc:docMk/>
          <pc:sldMk cId="363591974" sldId="345"/>
        </pc:sldMkLst>
        <pc:spChg chg="add mod">
          <ac:chgData name="catherine alnuamaani" userId="S::alnuamaani_c@school.trinityhigh.com::ce4d7da6-38bf-40d9-abb0-797913087a8f" providerId="AD" clId="Web-{4EC7C73B-0D45-4933-1851-91F3182B4C88}" dt="2022-05-25T09:39:34.746" v="1014" actId="20577"/>
          <ac:spMkLst>
            <pc:docMk/>
            <pc:sldMk cId="363591974" sldId="345"/>
            <ac:spMk id="3" creationId="{573F7507-ED7B-7AFC-48F5-3196DD42C767}"/>
          </ac:spMkLst>
        </pc:spChg>
        <pc:picChg chg="add mod">
          <ac:chgData name="catherine alnuamaani" userId="S::alnuamaani_c@school.trinityhigh.com::ce4d7da6-38bf-40d9-abb0-797913087a8f" providerId="AD" clId="Web-{4EC7C73B-0D45-4933-1851-91F3182B4C88}" dt="2022-05-25T09:36:07.131" v="995" actId="1076"/>
          <ac:picMkLst>
            <pc:docMk/>
            <pc:sldMk cId="363591974" sldId="345"/>
            <ac:picMk id="2" creationId="{28C01A3D-05AF-174B-2AA8-4ACA4EDB45FE}"/>
          </ac:picMkLst>
        </pc:picChg>
      </pc:sldChg>
      <pc:sldChg chg="addSp modSp new">
        <pc:chgData name="catherine alnuamaani" userId="S::alnuamaani_c@school.trinityhigh.com::ce4d7da6-38bf-40d9-abb0-797913087a8f" providerId="AD" clId="Web-{4EC7C73B-0D45-4933-1851-91F3182B4C88}" dt="2022-05-25T09:45:20.052" v="1256" actId="20577"/>
        <pc:sldMkLst>
          <pc:docMk/>
          <pc:sldMk cId="1220104423" sldId="346"/>
        </pc:sldMkLst>
        <pc:spChg chg="add mod">
          <ac:chgData name="catherine alnuamaani" userId="S::alnuamaani_c@school.trinityhigh.com::ce4d7da6-38bf-40d9-abb0-797913087a8f" providerId="AD" clId="Web-{4EC7C73B-0D45-4933-1851-91F3182B4C88}" dt="2022-05-25T09:45:20.052" v="1256" actId="20577"/>
          <ac:spMkLst>
            <pc:docMk/>
            <pc:sldMk cId="1220104423" sldId="346"/>
            <ac:spMk id="2" creationId="{69ED2362-75C6-105A-2CEF-F3D08E3E2D4C}"/>
          </ac:spMkLst>
        </pc:spChg>
      </pc:sldChg>
    </pc:docChg>
  </pc:docChgLst>
  <pc:docChgLst>
    <pc:chgData name="catherine alnuamaani" userId="S::alnuamaani_c@school.trinityhigh.com::ce4d7da6-38bf-40d9-abb0-797913087a8f" providerId="AD" clId="Web-{1F97926C-9D4B-9C76-EE52-935B2A0B73A7}"/>
    <pc:docChg chg="modSld">
      <pc:chgData name="catherine alnuamaani" userId="S::alnuamaani_c@school.trinityhigh.com::ce4d7da6-38bf-40d9-abb0-797913087a8f" providerId="AD" clId="Web-{1F97926C-9D4B-9C76-EE52-935B2A0B73A7}" dt="2022-05-25T10:29:23.399" v="24" actId="1076"/>
      <pc:docMkLst>
        <pc:docMk/>
      </pc:docMkLst>
      <pc:sldChg chg="addSp modSp">
        <pc:chgData name="catherine alnuamaani" userId="S::alnuamaani_c@school.trinityhigh.com::ce4d7da6-38bf-40d9-abb0-797913087a8f" providerId="AD" clId="Web-{1F97926C-9D4B-9C76-EE52-935B2A0B73A7}" dt="2022-05-25T10:29:23.399" v="24" actId="1076"/>
        <pc:sldMkLst>
          <pc:docMk/>
          <pc:sldMk cId="3283946828" sldId="342"/>
        </pc:sldMkLst>
        <pc:spChg chg="mod">
          <ac:chgData name="catherine alnuamaani" userId="S::alnuamaani_c@school.trinityhigh.com::ce4d7da6-38bf-40d9-abb0-797913087a8f" providerId="AD" clId="Web-{1F97926C-9D4B-9C76-EE52-935B2A0B73A7}" dt="2022-05-25T10:25:38.830" v="0" actId="1076"/>
          <ac:spMkLst>
            <pc:docMk/>
            <pc:sldMk cId="3283946828" sldId="342"/>
            <ac:spMk id="3" creationId="{20DAB723-B43C-78F9-FCEC-EBB3BF5FD4E2}"/>
          </ac:spMkLst>
        </pc:spChg>
        <pc:spChg chg="add mod">
          <ac:chgData name="catherine alnuamaani" userId="S::alnuamaani_c@school.trinityhigh.com::ce4d7da6-38bf-40d9-abb0-797913087a8f" providerId="AD" clId="Web-{1F97926C-9D4B-9C76-EE52-935B2A0B73A7}" dt="2022-05-25T10:29:23.399" v="24" actId="1076"/>
          <ac:spMkLst>
            <pc:docMk/>
            <pc:sldMk cId="3283946828" sldId="342"/>
            <ac:spMk id="4" creationId="{A3368543-D88C-9514-75AC-4F5BACCC5B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031DC-D09B-458B-9B39-6F8523C9DB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03CAFD-280A-458F-A7D7-6A8C6C521C38}">
      <dgm:prSet/>
      <dgm:spPr/>
      <dgm:t>
        <a:bodyPr/>
        <a:lstStyle/>
        <a:p>
          <a:r>
            <a:rPr lang="en-GB" b="1"/>
            <a:t>This week we will</a:t>
          </a:r>
          <a:endParaRPr lang="en-US"/>
        </a:p>
      </dgm:t>
    </dgm:pt>
    <dgm:pt modelId="{40EBDD03-1DCD-444C-854B-0F5F3731104D}" type="parTrans" cxnId="{8BC2D33C-C02C-4642-943F-FE138E014C8E}">
      <dgm:prSet/>
      <dgm:spPr/>
      <dgm:t>
        <a:bodyPr/>
        <a:lstStyle/>
        <a:p>
          <a:endParaRPr lang="en-US"/>
        </a:p>
      </dgm:t>
    </dgm:pt>
    <dgm:pt modelId="{82B1680F-7466-44C6-B4AB-6087769EE0F9}" type="sibTrans" cxnId="{8BC2D33C-C02C-4642-943F-FE138E014C8E}">
      <dgm:prSet/>
      <dgm:spPr/>
      <dgm:t>
        <a:bodyPr/>
        <a:lstStyle/>
        <a:p>
          <a:endParaRPr lang="en-US"/>
        </a:p>
      </dgm:t>
    </dgm:pt>
    <dgm:pt modelId="{0AE57F49-259E-4F3A-9573-8F8FA267CC20}">
      <dgm:prSet/>
      <dgm:spPr/>
      <dgm:t>
        <a:bodyPr/>
        <a:lstStyle/>
        <a:p>
          <a:r>
            <a:rPr lang="en-GB" b="1"/>
            <a:t>Start to explore our post 18 intensions.</a:t>
          </a:r>
          <a:endParaRPr lang="en-US"/>
        </a:p>
      </dgm:t>
    </dgm:pt>
    <dgm:pt modelId="{C0EA8715-2033-4AB7-B013-FDAD58BCA9AE}" type="parTrans" cxnId="{2C81F814-F3D8-4C79-995F-8D97CE1DB225}">
      <dgm:prSet/>
      <dgm:spPr/>
      <dgm:t>
        <a:bodyPr/>
        <a:lstStyle/>
        <a:p>
          <a:endParaRPr lang="en-US"/>
        </a:p>
      </dgm:t>
    </dgm:pt>
    <dgm:pt modelId="{3621FAAD-3789-42C3-BCB4-E4770E5F25C0}" type="sibTrans" cxnId="{2C81F814-F3D8-4C79-995F-8D97CE1DB225}">
      <dgm:prSet/>
      <dgm:spPr/>
      <dgm:t>
        <a:bodyPr/>
        <a:lstStyle/>
        <a:p>
          <a:endParaRPr lang="en-US"/>
        </a:p>
      </dgm:t>
    </dgm:pt>
    <dgm:pt modelId="{966D3059-98DF-4137-A213-8C52EB6E135B}">
      <dgm:prSet/>
      <dgm:spPr/>
      <dgm:t>
        <a:bodyPr/>
        <a:lstStyle/>
        <a:p>
          <a:r>
            <a:rPr lang="en-GB" b="1"/>
            <a:t>Made some choices about University degree's vs apprenticeships</a:t>
          </a:r>
          <a:endParaRPr lang="en-US"/>
        </a:p>
      </dgm:t>
    </dgm:pt>
    <dgm:pt modelId="{3C5DA5DA-DF33-4B8B-8D50-FA4FA105553C}" type="parTrans" cxnId="{376949D3-89AB-4F3B-B3BC-4C32033774DC}">
      <dgm:prSet/>
      <dgm:spPr/>
      <dgm:t>
        <a:bodyPr/>
        <a:lstStyle/>
        <a:p>
          <a:endParaRPr lang="en-US"/>
        </a:p>
      </dgm:t>
    </dgm:pt>
    <dgm:pt modelId="{B353E3A4-304E-4EE7-8284-03C2781B397F}" type="sibTrans" cxnId="{376949D3-89AB-4F3B-B3BC-4C32033774DC}">
      <dgm:prSet/>
      <dgm:spPr/>
      <dgm:t>
        <a:bodyPr/>
        <a:lstStyle/>
        <a:p>
          <a:endParaRPr lang="en-US"/>
        </a:p>
      </dgm:t>
    </dgm:pt>
    <dgm:pt modelId="{DF687763-2003-4D3C-A48C-6CCA74C239F5}">
      <dgm:prSet/>
      <dgm:spPr/>
      <dgm:t>
        <a:bodyPr/>
        <a:lstStyle/>
        <a:p>
          <a:r>
            <a:rPr lang="en-GB" b="1"/>
            <a:t>Make a long list of possible Uni courses and places we may want to study</a:t>
          </a:r>
          <a:endParaRPr lang="en-US"/>
        </a:p>
      </dgm:t>
    </dgm:pt>
    <dgm:pt modelId="{1ED16873-893C-4DEC-BB7F-C70EF7B3214E}" type="parTrans" cxnId="{10A09E7B-4A73-4CFC-A687-068B3EA80FC9}">
      <dgm:prSet/>
      <dgm:spPr/>
      <dgm:t>
        <a:bodyPr/>
        <a:lstStyle/>
        <a:p>
          <a:endParaRPr lang="en-US"/>
        </a:p>
      </dgm:t>
    </dgm:pt>
    <dgm:pt modelId="{2C4A1EF3-798D-446D-BFCE-CA449AEBF696}" type="sibTrans" cxnId="{10A09E7B-4A73-4CFC-A687-068B3EA80FC9}">
      <dgm:prSet/>
      <dgm:spPr/>
      <dgm:t>
        <a:bodyPr/>
        <a:lstStyle/>
        <a:p>
          <a:endParaRPr lang="en-US"/>
        </a:p>
      </dgm:t>
    </dgm:pt>
    <dgm:pt modelId="{A91DD9CA-B085-4C2B-97F5-3872B095553B}">
      <dgm:prSet/>
      <dgm:spPr/>
      <dgm:t>
        <a:bodyPr/>
        <a:lstStyle/>
        <a:p>
          <a:r>
            <a:rPr lang="en-GB" b="1"/>
            <a:t>Devise a plan A and a plan B for our current thoughts and ideas</a:t>
          </a:r>
          <a:endParaRPr lang="en-US"/>
        </a:p>
      </dgm:t>
    </dgm:pt>
    <dgm:pt modelId="{9BBC9204-7E8B-46E4-AFDC-4ADC0B64B4D3}" type="parTrans" cxnId="{38F2E8FD-1315-4D06-BC1E-54C8BDC85A8D}">
      <dgm:prSet/>
      <dgm:spPr/>
      <dgm:t>
        <a:bodyPr/>
        <a:lstStyle/>
        <a:p>
          <a:endParaRPr lang="en-US"/>
        </a:p>
      </dgm:t>
    </dgm:pt>
    <dgm:pt modelId="{492BB327-8283-477C-A2C6-D01157AD932E}" type="sibTrans" cxnId="{38F2E8FD-1315-4D06-BC1E-54C8BDC85A8D}">
      <dgm:prSet/>
      <dgm:spPr/>
      <dgm:t>
        <a:bodyPr/>
        <a:lstStyle/>
        <a:p>
          <a:endParaRPr lang="en-US"/>
        </a:p>
      </dgm:t>
    </dgm:pt>
    <dgm:pt modelId="{479C36BE-3254-4BD8-9BE0-FD58DF64D664}" type="pres">
      <dgm:prSet presAssocID="{6D7031DC-D09B-458B-9B39-6F8523C9DB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71D404-34D7-41AB-9D1B-75BE5C9DB143}" type="pres">
      <dgm:prSet presAssocID="{7D03CAFD-280A-458F-A7D7-6A8C6C521C38}" presName="hierRoot1" presStyleCnt="0"/>
      <dgm:spPr/>
    </dgm:pt>
    <dgm:pt modelId="{89252F92-CCEB-4026-9C12-EF233FE8EAD5}" type="pres">
      <dgm:prSet presAssocID="{7D03CAFD-280A-458F-A7D7-6A8C6C521C38}" presName="composite" presStyleCnt="0"/>
      <dgm:spPr/>
    </dgm:pt>
    <dgm:pt modelId="{6DCE9DE5-9DC0-4F6A-8604-1950664143B4}" type="pres">
      <dgm:prSet presAssocID="{7D03CAFD-280A-458F-A7D7-6A8C6C521C38}" presName="background" presStyleLbl="node0" presStyleIdx="0" presStyleCnt="1"/>
      <dgm:spPr/>
    </dgm:pt>
    <dgm:pt modelId="{DC05D680-A41E-4FD6-9321-BD4CFA7C7D78}" type="pres">
      <dgm:prSet presAssocID="{7D03CAFD-280A-458F-A7D7-6A8C6C521C38}" presName="text" presStyleLbl="fgAcc0" presStyleIdx="0" presStyleCnt="1">
        <dgm:presLayoutVars>
          <dgm:chPref val="3"/>
        </dgm:presLayoutVars>
      </dgm:prSet>
      <dgm:spPr/>
    </dgm:pt>
    <dgm:pt modelId="{B68AD168-FD21-4B0B-A9BD-09E863919CE5}" type="pres">
      <dgm:prSet presAssocID="{7D03CAFD-280A-458F-A7D7-6A8C6C521C38}" presName="hierChild2" presStyleCnt="0"/>
      <dgm:spPr/>
    </dgm:pt>
    <dgm:pt modelId="{6B666637-C205-4ABF-AA8E-B7AA12C2AB32}" type="pres">
      <dgm:prSet presAssocID="{C0EA8715-2033-4AB7-B013-FDAD58BCA9AE}" presName="Name10" presStyleLbl="parChTrans1D2" presStyleIdx="0" presStyleCnt="4"/>
      <dgm:spPr/>
    </dgm:pt>
    <dgm:pt modelId="{F8716DDB-E8C4-450C-A333-CCCF3F91E0BA}" type="pres">
      <dgm:prSet presAssocID="{0AE57F49-259E-4F3A-9573-8F8FA267CC20}" presName="hierRoot2" presStyleCnt="0"/>
      <dgm:spPr/>
    </dgm:pt>
    <dgm:pt modelId="{56591926-78E8-46CA-BDBA-7B3ECD527AD2}" type="pres">
      <dgm:prSet presAssocID="{0AE57F49-259E-4F3A-9573-8F8FA267CC20}" presName="composite2" presStyleCnt="0"/>
      <dgm:spPr/>
    </dgm:pt>
    <dgm:pt modelId="{70F4388F-79EA-4BEA-83BF-68F92E646264}" type="pres">
      <dgm:prSet presAssocID="{0AE57F49-259E-4F3A-9573-8F8FA267CC20}" presName="background2" presStyleLbl="node2" presStyleIdx="0" presStyleCnt="4"/>
      <dgm:spPr/>
    </dgm:pt>
    <dgm:pt modelId="{5E4787DB-2298-4A0A-9CAB-EA665E89F340}" type="pres">
      <dgm:prSet presAssocID="{0AE57F49-259E-4F3A-9573-8F8FA267CC20}" presName="text2" presStyleLbl="fgAcc2" presStyleIdx="0" presStyleCnt="4">
        <dgm:presLayoutVars>
          <dgm:chPref val="3"/>
        </dgm:presLayoutVars>
      </dgm:prSet>
      <dgm:spPr/>
    </dgm:pt>
    <dgm:pt modelId="{9CBD679F-1026-4F52-BE87-5563D6022181}" type="pres">
      <dgm:prSet presAssocID="{0AE57F49-259E-4F3A-9573-8F8FA267CC20}" presName="hierChild3" presStyleCnt="0"/>
      <dgm:spPr/>
    </dgm:pt>
    <dgm:pt modelId="{475E5B31-D4C7-4C2D-951F-1901510170E8}" type="pres">
      <dgm:prSet presAssocID="{3C5DA5DA-DF33-4B8B-8D50-FA4FA105553C}" presName="Name10" presStyleLbl="parChTrans1D2" presStyleIdx="1" presStyleCnt="4"/>
      <dgm:spPr/>
    </dgm:pt>
    <dgm:pt modelId="{9CC42466-5BB9-4CAB-83B3-A36E33E21F0C}" type="pres">
      <dgm:prSet presAssocID="{966D3059-98DF-4137-A213-8C52EB6E135B}" presName="hierRoot2" presStyleCnt="0"/>
      <dgm:spPr/>
    </dgm:pt>
    <dgm:pt modelId="{F4D6017A-8B3D-482D-8AA8-0DAFF34235D4}" type="pres">
      <dgm:prSet presAssocID="{966D3059-98DF-4137-A213-8C52EB6E135B}" presName="composite2" presStyleCnt="0"/>
      <dgm:spPr/>
    </dgm:pt>
    <dgm:pt modelId="{7E2BA337-152B-4B3F-80F8-C5EECC9A28DD}" type="pres">
      <dgm:prSet presAssocID="{966D3059-98DF-4137-A213-8C52EB6E135B}" presName="background2" presStyleLbl="node2" presStyleIdx="1" presStyleCnt="4"/>
      <dgm:spPr/>
    </dgm:pt>
    <dgm:pt modelId="{526F2A52-1D81-43E3-B797-B6501B6925FA}" type="pres">
      <dgm:prSet presAssocID="{966D3059-98DF-4137-A213-8C52EB6E135B}" presName="text2" presStyleLbl="fgAcc2" presStyleIdx="1" presStyleCnt="4">
        <dgm:presLayoutVars>
          <dgm:chPref val="3"/>
        </dgm:presLayoutVars>
      </dgm:prSet>
      <dgm:spPr/>
    </dgm:pt>
    <dgm:pt modelId="{D44238D8-04B0-4734-A4B1-D4B8E5B34FF1}" type="pres">
      <dgm:prSet presAssocID="{966D3059-98DF-4137-A213-8C52EB6E135B}" presName="hierChild3" presStyleCnt="0"/>
      <dgm:spPr/>
    </dgm:pt>
    <dgm:pt modelId="{6E65A4B6-F1B0-498A-8359-A8E3D42142D1}" type="pres">
      <dgm:prSet presAssocID="{1ED16873-893C-4DEC-BB7F-C70EF7B3214E}" presName="Name10" presStyleLbl="parChTrans1D2" presStyleIdx="2" presStyleCnt="4"/>
      <dgm:spPr/>
    </dgm:pt>
    <dgm:pt modelId="{027D27C2-EE30-4013-B9EB-FBCC103F333B}" type="pres">
      <dgm:prSet presAssocID="{DF687763-2003-4D3C-A48C-6CCA74C239F5}" presName="hierRoot2" presStyleCnt="0"/>
      <dgm:spPr/>
    </dgm:pt>
    <dgm:pt modelId="{05080C5E-B653-4ABB-B8D8-3F6EC9A84CDC}" type="pres">
      <dgm:prSet presAssocID="{DF687763-2003-4D3C-A48C-6CCA74C239F5}" presName="composite2" presStyleCnt="0"/>
      <dgm:spPr/>
    </dgm:pt>
    <dgm:pt modelId="{BD5730AC-CD3B-40A8-9687-54859BDE8E1B}" type="pres">
      <dgm:prSet presAssocID="{DF687763-2003-4D3C-A48C-6CCA74C239F5}" presName="background2" presStyleLbl="node2" presStyleIdx="2" presStyleCnt="4"/>
      <dgm:spPr/>
    </dgm:pt>
    <dgm:pt modelId="{FC7713EF-A347-4F63-A0CA-65D67BE645C9}" type="pres">
      <dgm:prSet presAssocID="{DF687763-2003-4D3C-A48C-6CCA74C239F5}" presName="text2" presStyleLbl="fgAcc2" presStyleIdx="2" presStyleCnt="4">
        <dgm:presLayoutVars>
          <dgm:chPref val="3"/>
        </dgm:presLayoutVars>
      </dgm:prSet>
      <dgm:spPr/>
    </dgm:pt>
    <dgm:pt modelId="{6A954934-E380-490F-B590-E562F399565A}" type="pres">
      <dgm:prSet presAssocID="{DF687763-2003-4D3C-A48C-6CCA74C239F5}" presName="hierChild3" presStyleCnt="0"/>
      <dgm:spPr/>
    </dgm:pt>
    <dgm:pt modelId="{DA00D552-E2ED-4A2D-B17F-D6836FFE7F48}" type="pres">
      <dgm:prSet presAssocID="{9BBC9204-7E8B-46E4-AFDC-4ADC0B64B4D3}" presName="Name10" presStyleLbl="parChTrans1D2" presStyleIdx="3" presStyleCnt="4"/>
      <dgm:spPr/>
    </dgm:pt>
    <dgm:pt modelId="{40FF9AF6-AD56-4B52-AC31-DB09789AE8F7}" type="pres">
      <dgm:prSet presAssocID="{A91DD9CA-B085-4C2B-97F5-3872B095553B}" presName="hierRoot2" presStyleCnt="0"/>
      <dgm:spPr/>
    </dgm:pt>
    <dgm:pt modelId="{0E7F3022-1898-499D-BE2F-96F2981E3529}" type="pres">
      <dgm:prSet presAssocID="{A91DD9CA-B085-4C2B-97F5-3872B095553B}" presName="composite2" presStyleCnt="0"/>
      <dgm:spPr/>
    </dgm:pt>
    <dgm:pt modelId="{AA814CCA-9C36-4945-B2F7-4F8B903388D9}" type="pres">
      <dgm:prSet presAssocID="{A91DD9CA-B085-4C2B-97F5-3872B095553B}" presName="background2" presStyleLbl="node2" presStyleIdx="3" presStyleCnt="4"/>
      <dgm:spPr/>
    </dgm:pt>
    <dgm:pt modelId="{24978DF1-BF86-42C3-A241-210C08785922}" type="pres">
      <dgm:prSet presAssocID="{A91DD9CA-B085-4C2B-97F5-3872B095553B}" presName="text2" presStyleLbl="fgAcc2" presStyleIdx="3" presStyleCnt="4">
        <dgm:presLayoutVars>
          <dgm:chPref val="3"/>
        </dgm:presLayoutVars>
      </dgm:prSet>
      <dgm:spPr/>
    </dgm:pt>
    <dgm:pt modelId="{5C81A826-F344-4E44-82C5-6349F18EF1C6}" type="pres">
      <dgm:prSet presAssocID="{A91DD9CA-B085-4C2B-97F5-3872B095553B}" presName="hierChild3" presStyleCnt="0"/>
      <dgm:spPr/>
    </dgm:pt>
  </dgm:ptLst>
  <dgm:cxnLst>
    <dgm:cxn modelId="{A19B7204-8634-46CD-86C1-E784809CB127}" type="presOf" srcId="{3C5DA5DA-DF33-4B8B-8D50-FA4FA105553C}" destId="{475E5B31-D4C7-4C2D-951F-1901510170E8}" srcOrd="0" destOrd="0" presId="urn:microsoft.com/office/officeart/2005/8/layout/hierarchy1"/>
    <dgm:cxn modelId="{4F959B0F-054B-4905-8B66-EF403C6778D3}" type="presOf" srcId="{966D3059-98DF-4137-A213-8C52EB6E135B}" destId="{526F2A52-1D81-43E3-B797-B6501B6925FA}" srcOrd="0" destOrd="0" presId="urn:microsoft.com/office/officeart/2005/8/layout/hierarchy1"/>
    <dgm:cxn modelId="{2C81F814-F3D8-4C79-995F-8D97CE1DB225}" srcId="{7D03CAFD-280A-458F-A7D7-6A8C6C521C38}" destId="{0AE57F49-259E-4F3A-9573-8F8FA267CC20}" srcOrd="0" destOrd="0" parTransId="{C0EA8715-2033-4AB7-B013-FDAD58BCA9AE}" sibTransId="{3621FAAD-3789-42C3-BCB4-E4770E5F25C0}"/>
    <dgm:cxn modelId="{2C261E2F-0AB3-465E-9472-822346CC7E66}" type="presOf" srcId="{7D03CAFD-280A-458F-A7D7-6A8C6C521C38}" destId="{DC05D680-A41E-4FD6-9321-BD4CFA7C7D78}" srcOrd="0" destOrd="0" presId="urn:microsoft.com/office/officeart/2005/8/layout/hierarchy1"/>
    <dgm:cxn modelId="{373B0330-1F5B-4486-8553-50C08FC137AF}" type="presOf" srcId="{A91DD9CA-B085-4C2B-97F5-3872B095553B}" destId="{24978DF1-BF86-42C3-A241-210C08785922}" srcOrd="0" destOrd="0" presId="urn:microsoft.com/office/officeart/2005/8/layout/hierarchy1"/>
    <dgm:cxn modelId="{4FDDB230-248A-4DD2-A204-3426025E239F}" type="presOf" srcId="{1ED16873-893C-4DEC-BB7F-C70EF7B3214E}" destId="{6E65A4B6-F1B0-498A-8359-A8E3D42142D1}" srcOrd="0" destOrd="0" presId="urn:microsoft.com/office/officeart/2005/8/layout/hierarchy1"/>
    <dgm:cxn modelId="{8BC2D33C-C02C-4642-943F-FE138E014C8E}" srcId="{6D7031DC-D09B-458B-9B39-6F8523C9DB31}" destId="{7D03CAFD-280A-458F-A7D7-6A8C6C521C38}" srcOrd="0" destOrd="0" parTransId="{40EBDD03-1DCD-444C-854B-0F5F3731104D}" sibTransId="{82B1680F-7466-44C6-B4AB-6087769EE0F9}"/>
    <dgm:cxn modelId="{10A09E7B-4A73-4CFC-A687-068B3EA80FC9}" srcId="{7D03CAFD-280A-458F-A7D7-6A8C6C521C38}" destId="{DF687763-2003-4D3C-A48C-6CCA74C239F5}" srcOrd="2" destOrd="0" parTransId="{1ED16873-893C-4DEC-BB7F-C70EF7B3214E}" sibTransId="{2C4A1EF3-798D-446D-BFCE-CA449AEBF696}"/>
    <dgm:cxn modelId="{45288684-DFEE-4EB6-BFA2-81DB7E9036FF}" type="presOf" srcId="{C0EA8715-2033-4AB7-B013-FDAD58BCA9AE}" destId="{6B666637-C205-4ABF-AA8E-B7AA12C2AB32}" srcOrd="0" destOrd="0" presId="urn:microsoft.com/office/officeart/2005/8/layout/hierarchy1"/>
    <dgm:cxn modelId="{159ED0B2-C148-4C3D-9ADD-08AF4B5F4809}" type="presOf" srcId="{6D7031DC-D09B-458B-9B39-6F8523C9DB31}" destId="{479C36BE-3254-4BD8-9BE0-FD58DF64D664}" srcOrd="0" destOrd="0" presId="urn:microsoft.com/office/officeart/2005/8/layout/hierarchy1"/>
    <dgm:cxn modelId="{376949D3-89AB-4F3B-B3BC-4C32033774DC}" srcId="{7D03CAFD-280A-458F-A7D7-6A8C6C521C38}" destId="{966D3059-98DF-4137-A213-8C52EB6E135B}" srcOrd="1" destOrd="0" parTransId="{3C5DA5DA-DF33-4B8B-8D50-FA4FA105553C}" sibTransId="{B353E3A4-304E-4EE7-8284-03C2781B397F}"/>
    <dgm:cxn modelId="{48D17FD4-D816-4B1F-B1D2-524CDFDDE0DC}" type="presOf" srcId="{DF687763-2003-4D3C-A48C-6CCA74C239F5}" destId="{FC7713EF-A347-4F63-A0CA-65D67BE645C9}" srcOrd="0" destOrd="0" presId="urn:microsoft.com/office/officeart/2005/8/layout/hierarchy1"/>
    <dgm:cxn modelId="{F4125BDB-1ABB-49E9-917E-C4A41333581D}" type="presOf" srcId="{9BBC9204-7E8B-46E4-AFDC-4ADC0B64B4D3}" destId="{DA00D552-E2ED-4A2D-B17F-D6836FFE7F48}" srcOrd="0" destOrd="0" presId="urn:microsoft.com/office/officeart/2005/8/layout/hierarchy1"/>
    <dgm:cxn modelId="{A968ACF8-DF22-4BAB-8122-EFFEA494DDD3}" type="presOf" srcId="{0AE57F49-259E-4F3A-9573-8F8FA267CC20}" destId="{5E4787DB-2298-4A0A-9CAB-EA665E89F340}" srcOrd="0" destOrd="0" presId="urn:microsoft.com/office/officeart/2005/8/layout/hierarchy1"/>
    <dgm:cxn modelId="{38F2E8FD-1315-4D06-BC1E-54C8BDC85A8D}" srcId="{7D03CAFD-280A-458F-A7D7-6A8C6C521C38}" destId="{A91DD9CA-B085-4C2B-97F5-3872B095553B}" srcOrd="3" destOrd="0" parTransId="{9BBC9204-7E8B-46E4-AFDC-4ADC0B64B4D3}" sibTransId="{492BB327-8283-477C-A2C6-D01157AD932E}"/>
    <dgm:cxn modelId="{036A8DF0-6518-4252-9A54-8B935B98A6B1}" type="presParOf" srcId="{479C36BE-3254-4BD8-9BE0-FD58DF64D664}" destId="{DA71D404-34D7-41AB-9D1B-75BE5C9DB143}" srcOrd="0" destOrd="0" presId="urn:microsoft.com/office/officeart/2005/8/layout/hierarchy1"/>
    <dgm:cxn modelId="{7D4DF746-F720-4A18-B11A-50805451F524}" type="presParOf" srcId="{DA71D404-34D7-41AB-9D1B-75BE5C9DB143}" destId="{89252F92-CCEB-4026-9C12-EF233FE8EAD5}" srcOrd="0" destOrd="0" presId="urn:microsoft.com/office/officeart/2005/8/layout/hierarchy1"/>
    <dgm:cxn modelId="{AC570360-6313-4ECE-966D-FF6E6214C819}" type="presParOf" srcId="{89252F92-CCEB-4026-9C12-EF233FE8EAD5}" destId="{6DCE9DE5-9DC0-4F6A-8604-1950664143B4}" srcOrd="0" destOrd="0" presId="urn:microsoft.com/office/officeart/2005/8/layout/hierarchy1"/>
    <dgm:cxn modelId="{6B311159-EDF8-44C8-A201-A611D81A6DED}" type="presParOf" srcId="{89252F92-CCEB-4026-9C12-EF233FE8EAD5}" destId="{DC05D680-A41E-4FD6-9321-BD4CFA7C7D78}" srcOrd="1" destOrd="0" presId="urn:microsoft.com/office/officeart/2005/8/layout/hierarchy1"/>
    <dgm:cxn modelId="{15D10818-23F0-447D-9CE8-E9A50EC590C5}" type="presParOf" srcId="{DA71D404-34D7-41AB-9D1B-75BE5C9DB143}" destId="{B68AD168-FD21-4B0B-A9BD-09E863919CE5}" srcOrd="1" destOrd="0" presId="urn:microsoft.com/office/officeart/2005/8/layout/hierarchy1"/>
    <dgm:cxn modelId="{CA2A22B7-E68C-4BC7-984D-D6EF82BE9ED5}" type="presParOf" srcId="{B68AD168-FD21-4B0B-A9BD-09E863919CE5}" destId="{6B666637-C205-4ABF-AA8E-B7AA12C2AB32}" srcOrd="0" destOrd="0" presId="urn:microsoft.com/office/officeart/2005/8/layout/hierarchy1"/>
    <dgm:cxn modelId="{D635F311-410D-4D07-8E16-FD56AE214AE9}" type="presParOf" srcId="{B68AD168-FD21-4B0B-A9BD-09E863919CE5}" destId="{F8716DDB-E8C4-450C-A333-CCCF3F91E0BA}" srcOrd="1" destOrd="0" presId="urn:microsoft.com/office/officeart/2005/8/layout/hierarchy1"/>
    <dgm:cxn modelId="{B1E647DF-E2E4-4EE0-86BA-B8ECE1ABB6C3}" type="presParOf" srcId="{F8716DDB-E8C4-450C-A333-CCCF3F91E0BA}" destId="{56591926-78E8-46CA-BDBA-7B3ECD527AD2}" srcOrd="0" destOrd="0" presId="urn:microsoft.com/office/officeart/2005/8/layout/hierarchy1"/>
    <dgm:cxn modelId="{7A880090-161B-4ECE-8312-34F171EA8410}" type="presParOf" srcId="{56591926-78E8-46CA-BDBA-7B3ECD527AD2}" destId="{70F4388F-79EA-4BEA-83BF-68F92E646264}" srcOrd="0" destOrd="0" presId="urn:microsoft.com/office/officeart/2005/8/layout/hierarchy1"/>
    <dgm:cxn modelId="{1803FBA9-CC91-4E8B-B86C-023E15375AF2}" type="presParOf" srcId="{56591926-78E8-46CA-BDBA-7B3ECD527AD2}" destId="{5E4787DB-2298-4A0A-9CAB-EA665E89F340}" srcOrd="1" destOrd="0" presId="urn:microsoft.com/office/officeart/2005/8/layout/hierarchy1"/>
    <dgm:cxn modelId="{BFF176E1-1065-4E45-B858-1E903BCEFD69}" type="presParOf" srcId="{F8716DDB-E8C4-450C-A333-CCCF3F91E0BA}" destId="{9CBD679F-1026-4F52-BE87-5563D6022181}" srcOrd="1" destOrd="0" presId="urn:microsoft.com/office/officeart/2005/8/layout/hierarchy1"/>
    <dgm:cxn modelId="{3090C2A5-D39C-41EB-845E-2093D18D4778}" type="presParOf" srcId="{B68AD168-FD21-4B0B-A9BD-09E863919CE5}" destId="{475E5B31-D4C7-4C2D-951F-1901510170E8}" srcOrd="2" destOrd="0" presId="urn:microsoft.com/office/officeart/2005/8/layout/hierarchy1"/>
    <dgm:cxn modelId="{284978FC-3B4A-4802-82EC-6140CFC93DDF}" type="presParOf" srcId="{B68AD168-FD21-4B0B-A9BD-09E863919CE5}" destId="{9CC42466-5BB9-4CAB-83B3-A36E33E21F0C}" srcOrd="3" destOrd="0" presId="urn:microsoft.com/office/officeart/2005/8/layout/hierarchy1"/>
    <dgm:cxn modelId="{EA0BBFE5-307B-401D-B0F2-1FF22BF64635}" type="presParOf" srcId="{9CC42466-5BB9-4CAB-83B3-A36E33E21F0C}" destId="{F4D6017A-8B3D-482D-8AA8-0DAFF34235D4}" srcOrd="0" destOrd="0" presId="urn:microsoft.com/office/officeart/2005/8/layout/hierarchy1"/>
    <dgm:cxn modelId="{33E7EF34-09D8-4976-ADAD-761130D4A059}" type="presParOf" srcId="{F4D6017A-8B3D-482D-8AA8-0DAFF34235D4}" destId="{7E2BA337-152B-4B3F-80F8-C5EECC9A28DD}" srcOrd="0" destOrd="0" presId="urn:microsoft.com/office/officeart/2005/8/layout/hierarchy1"/>
    <dgm:cxn modelId="{1E3DA60E-7ABA-4DAE-84A9-5244E06565FE}" type="presParOf" srcId="{F4D6017A-8B3D-482D-8AA8-0DAFF34235D4}" destId="{526F2A52-1D81-43E3-B797-B6501B6925FA}" srcOrd="1" destOrd="0" presId="urn:microsoft.com/office/officeart/2005/8/layout/hierarchy1"/>
    <dgm:cxn modelId="{74A00B09-D457-4038-BB2C-D5FEBC73D0D7}" type="presParOf" srcId="{9CC42466-5BB9-4CAB-83B3-A36E33E21F0C}" destId="{D44238D8-04B0-4734-A4B1-D4B8E5B34FF1}" srcOrd="1" destOrd="0" presId="urn:microsoft.com/office/officeart/2005/8/layout/hierarchy1"/>
    <dgm:cxn modelId="{871D0B5C-A844-4DBB-B464-6E8779AA9F2F}" type="presParOf" srcId="{B68AD168-FD21-4B0B-A9BD-09E863919CE5}" destId="{6E65A4B6-F1B0-498A-8359-A8E3D42142D1}" srcOrd="4" destOrd="0" presId="urn:microsoft.com/office/officeart/2005/8/layout/hierarchy1"/>
    <dgm:cxn modelId="{AA8F5D83-EA61-491C-A871-C03ED5EFF34A}" type="presParOf" srcId="{B68AD168-FD21-4B0B-A9BD-09E863919CE5}" destId="{027D27C2-EE30-4013-B9EB-FBCC103F333B}" srcOrd="5" destOrd="0" presId="urn:microsoft.com/office/officeart/2005/8/layout/hierarchy1"/>
    <dgm:cxn modelId="{E20A63D4-2A49-48AE-940E-D9D0C00979E4}" type="presParOf" srcId="{027D27C2-EE30-4013-B9EB-FBCC103F333B}" destId="{05080C5E-B653-4ABB-B8D8-3F6EC9A84CDC}" srcOrd="0" destOrd="0" presId="urn:microsoft.com/office/officeart/2005/8/layout/hierarchy1"/>
    <dgm:cxn modelId="{330D2A3C-84AF-4CCF-9C05-EF3673EF2666}" type="presParOf" srcId="{05080C5E-B653-4ABB-B8D8-3F6EC9A84CDC}" destId="{BD5730AC-CD3B-40A8-9687-54859BDE8E1B}" srcOrd="0" destOrd="0" presId="urn:microsoft.com/office/officeart/2005/8/layout/hierarchy1"/>
    <dgm:cxn modelId="{96FF1169-2AD3-43CD-BB81-ED68C8E9338B}" type="presParOf" srcId="{05080C5E-B653-4ABB-B8D8-3F6EC9A84CDC}" destId="{FC7713EF-A347-4F63-A0CA-65D67BE645C9}" srcOrd="1" destOrd="0" presId="urn:microsoft.com/office/officeart/2005/8/layout/hierarchy1"/>
    <dgm:cxn modelId="{4573D007-B587-4CA8-A0BC-E7B95E01A3F2}" type="presParOf" srcId="{027D27C2-EE30-4013-B9EB-FBCC103F333B}" destId="{6A954934-E380-490F-B590-E562F399565A}" srcOrd="1" destOrd="0" presId="urn:microsoft.com/office/officeart/2005/8/layout/hierarchy1"/>
    <dgm:cxn modelId="{59A0B7ED-FFDB-44E1-A583-4632681F40EF}" type="presParOf" srcId="{B68AD168-FD21-4B0B-A9BD-09E863919CE5}" destId="{DA00D552-E2ED-4A2D-B17F-D6836FFE7F48}" srcOrd="6" destOrd="0" presId="urn:microsoft.com/office/officeart/2005/8/layout/hierarchy1"/>
    <dgm:cxn modelId="{01EEF52A-A406-4D55-BB97-81AB7E92A747}" type="presParOf" srcId="{B68AD168-FD21-4B0B-A9BD-09E863919CE5}" destId="{40FF9AF6-AD56-4B52-AC31-DB09789AE8F7}" srcOrd="7" destOrd="0" presId="urn:microsoft.com/office/officeart/2005/8/layout/hierarchy1"/>
    <dgm:cxn modelId="{BF5A3246-662F-46A1-B6B2-E896C278DEA2}" type="presParOf" srcId="{40FF9AF6-AD56-4B52-AC31-DB09789AE8F7}" destId="{0E7F3022-1898-499D-BE2F-96F2981E3529}" srcOrd="0" destOrd="0" presId="urn:microsoft.com/office/officeart/2005/8/layout/hierarchy1"/>
    <dgm:cxn modelId="{E80EF638-3D57-40CA-964E-77BBB2C20A13}" type="presParOf" srcId="{0E7F3022-1898-499D-BE2F-96F2981E3529}" destId="{AA814CCA-9C36-4945-B2F7-4F8B903388D9}" srcOrd="0" destOrd="0" presId="urn:microsoft.com/office/officeart/2005/8/layout/hierarchy1"/>
    <dgm:cxn modelId="{363FAB4E-26C1-4088-A69B-3D7A221DCB33}" type="presParOf" srcId="{0E7F3022-1898-499D-BE2F-96F2981E3529}" destId="{24978DF1-BF86-42C3-A241-210C08785922}" srcOrd="1" destOrd="0" presId="urn:microsoft.com/office/officeart/2005/8/layout/hierarchy1"/>
    <dgm:cxn modelId="{0A074DB1-92D4-4B2A-825B-5650A82FF2FB}" type="presParOf" srcId="{40FF9AF6-AD56-4B52-AC31-DB09789AE8F7}" destId="{5C81A826-F344-4E44-82C5-6349F18EF1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0D552-E2ED-4A2D-B17F-D6836FFE7F48}">
      <dsp:nvSpPr>
        <dsp:cNvPr id="0" name=""/>
        <dsp:cNvSpPr/>
      </dsp:nvSpPr>
      <dsp:spPr>
        <a:xfrm>
          <a:off x="5471128" y="1369465"/>
          <a:ext cx="3950301" cy="626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051"/>
              </a:lnTo>
              <a:lnTo>
                <a:pt x="3950301" y="427051"/>
              </a:lnTo>
              <a:lnTo>
                <a:pt x="3950301" y="626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5A4B6-F1B0-498A-8359-A8E3D42142D1}">
      <dsp:nvSpPr>
        <dsp:cNvPr id="0" name=""/>
        <dsp:cNvSpPr/>
      </dsp:nvSpPr>
      <dsp:spPr>
        <a:xfrm>
          <a:off x="5471128" y="1369465"/>
          <a:ext cx="1316767" cy="626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051"/>
              </a:lnTo>
              <a:lnTo>
                <a:pt x="1316767" y="427051"/>
              </a:lnTo>
              <a:lnTo>
                <a:pt x="1316767" y="626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E5B31-D4C7-4C2D-951F-1901510170E8}">
      <dsp:nvSpPr>
        <dsp:cNvPr id="0" name=""/>
        <dsp:cNvSpPr/>
      </dsp:nvSpPr>
      <dsp:spPr>
        <a:xfrm>
          <a:off x="4154361" y="1369465"/>
          <a:ext cx="1316767" cy="626661"/>
        </a:xfrm>
        <a:custGeom>
          <a:avLst/>
          <a:gdLst/>
          <a:ahLst/>
          <a:cxnLst/>
          <a:rect l="0" t="0" r="0" b="0"/>
          <a:pathLst>
            <a:path>
              <a:moveTo>
                <a:pt x="1316767" y="0"/>
              </a:moveTo>
              <a:lnTo>
                <a:pt x="1316767" y="427051"/>
              </a:lnTo>
              <a:lnTo>
                <a:pt x="0" y="427051"/>
              </a:lnTo>
              <a:lnTo>
                <a:pt x="0" y="626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66637-C205-4ABF-AA8E-B7AA12C2AB32}">
      <dsp:nvSpPr>
        <dsp:cNvPr id="0" name=""/>
        <dsp:cNvSpPr/>
      </dsp:nvSpPr>
      <dsp:spPr>
        <a:xfrm>
          <a:off x="1520827" y="1369465"/>
          <a:ext cx="3950301" cy="626661"/>
        </a:xfrm>
        <a:custGeom>
          <a:avLst/>
          <a:gdLst/>
          <a:ahLst/>
          <a:cxnLst/>
          <a:rect l="0" t="0" r="0" b="0"/>
          <a:pathLst>
            <a:path>
              <a:moveTo>
                <a:pt x="3950301" y="0"/>
              </a:moveTo>
              <a:lnTo>
                <a:pt x="3950301" y="427051"/>
              </a:lnTo>
              <a:lnTo>
                <a:pt x="0" y="427051"/>
              </a:lnTo>
              <a:lnTo>
                <a:pt x="0" y="6266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E9DE5-9DC0-4F6A-8604-1950664143B4}">
      <dsp:nvSpPr>
        <dsp:cNvPr id="0" name=""/>
        <dsp:cNvSpPr/>
      </dsp:nvSpPr>
      <dsp:spPr>
        <a:xfrm>
          <a:off x="4393773" y="1225"/>
          <a:ext cx="2154709" cy="136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5D680-A41E-4FD6-9321-BD4CFA7C7D78}">
      <dsp:nvSpPr>
        <dsp:cNvPr id="0" name=""/>
        <dsp:cNvSpPr/>
      </dsp:nvSpPr>
      <dsp:spPr>
        <a:xfrm>
          <a:off x="4633186" y="228666"/>
          <a:ext cx="2154709" cy="136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This week we will</a:t>
          </a:r>
          <a:endParaRPr lang="en-US" sz="1800" kern="1200"/>
        </a:p>
      </dsp:txBody>
      <dsp:txXfrm>
        <a:off x="4673260" y="268740"/>
        <a:ext cx="2074561" cy="1288092"/>
      </dsp:txXfrm>
    </dsp:sp>
    <dsp:sp modelId="{70F4388F-79EA-4BEA-83BF-68F92E646264}">
      <dsp:nvSpPr>
        <dsp:cNvPr id="0" name=""/>
        <dsp:cNvSpPr/>
      </dsp:nvSpPr>
      <dsp:spPr>
        <a:xfrm>
          <a:off x="443472" y="1996127"/>
          <a:ext cx="2154709" cy="136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787DB-2298-4A0A-9CAB-EA665E89F340}">
      <dsp:nvSpPr>
        <dsp:cNvPr id="0" name=""/>
        <dsp:cNvSpPr/>
      </dsp:nvSpPr>
      <dsp:spPr>
        <a:xfrm>
          <a:off x="682884" y="2223569"/>
          <a:ext cx="2154709" cy="136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Start to explore our post 18 intensions.</a:t>
          </a:r>
          <a:endParaRPr lang="en-US" sz="1800" kern="1200"/>
        </a:p>
      </dsp:txBody>
      <dsp:txXfrm>
        <a:off x="722958" y="2263643"/>
        <a:ext cx="2074561" cy="1288092"/>
      </dsp:txXfrm>
    </dsp:sp>
    <dsp:sp modelId="{7E2BA337-152B-4B3F-80F8-C5EECC9A28DD}">
      <dsp:nvSpPr>
        <dsp:cNvPr id="0" name=""/>
        <dsp:cNvSpPr/>
      </dsp:nvSpPr>
      <dsp:spPr>
        <a:xfrm>
          <a:off x="3077006" y="1996127"/>
          <a:ext cx="2154709" cy="136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2A52-1D81-43E3-B797-B6501B6925FA}">
      <dsp:nvSpPr>
        <dsp:cNvPr id="0" name=""/>
        <dsp:cNvSpPr/>
      </dsp:nvSpPr>
      <dsp:spPr>
        <a:xfrm>
          <a:off x="3316418" y="2223569"/>
          <a:ext cx="2154709" cy="136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Made some choices about University degree's vs apprenticeships</a:t>
          </a:r>
          <a:endParaRPr lang="en-US" sz="1800" kern="1200"/>
        </a:p>
      </dsp:txBody>
      <dsp:txXfrm>
        <a:off x="3356492" y="2263643"/>
        <a:ext cx="2074561" cy="1288092"/>
      </dsp:txXfrm>
    </dsp:sp>
    <dsp:sp modelId="{BD5730AC-CD3B-40A8-9687-54859BDE8E1B}">
      <dsp:nvSpPr>
        <dsp:cNvPr id="0" name=""/>
        <dsp:cNvSpPr/>
      </dsp:nvSpPr>
      <dsp:spPr>
        <a:xfrm>
          <a:off x="5710541" y="1996127"/>
          <a:ext cx="2154709" cy="136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713EF-A347-4F63-A0CA-65D67BE645C9}">
      <dsp:nvSpPr>
        <dsp:cNvPr id="0" name=""/>
        <dsp:cNvSpPr/>
      </dsp:nvSpPr>
      <dsp:spPr>
        <a:xfrm>
          <a:off x="5949953" y="2223569"/>
          <a:ext cx="2154709" cy="136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Make a long list of possible Uni courses and places we may want to study</a:t>
          </a:r>
          <a:endParaRPr lang="en-US" sz="1800" kern="1200"/>
        </a:p>
      </dsp:txBody>
      <dsp:txXfrm>
        <a:off x="5990027" y="2263643"/>
        <a:ext cx="2074561" cy="1288092"/>
      </dsp:txXfrm>
    </dsp:sp>
    <dsp:sp modelId="{AA814CCA-9C36-4945-B2F7-4F8B903388D9}">
      <dsp:nvSpPr>
        <dsp:cNvPr id="0" name=""/>
        <dsp:cNvSpPr/>
      </dsp:nvSpPr>
      <dsp:spPr>
        <a:xfrm>
          <a:off x="8344075" y="1996127"/>
          <a:ext cx="2154709" cy="136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78DF1-BF86-42C3-A241-210C08785922}">
      <dsp:nvSpPr>
        <dsp:cNvPr id="0" name=""/>
        <dsp:cNvSpPr/>
      </dsp:nvSpPr>
      <dsp:spPr>
        <a:xfrm>
          <a:off x="8583487" y="2223569"/>
          <a:ext cx="2154709" cy="1368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Devise a plan A and a plan B for our current thoughts and ideas</a:t>
          </a:r>
          <a:endParaRPr lang="en-US" sz="1800" kern="1200"/>
        </a:p>
      </dsp:txBody>
      <dsp:txXfrm>
        <a:off x="8623561" y="2263643"/>
        <a:ext cx="2074561" cy="128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71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link should work by clicking the video but in case not I have added the link for you to cut and paste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7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u="sng" dirty="0"/>
              <a:t>Teacher’s notes: </a:t>
            </a:r>
            <a:r>
              <a:rPr lang="en-GB" dirty="0">
                <a:solidFill>
                  <a:srgbClr val="0E101A"/>
                </a:solidFill>
                <a:effectLst/>
              </a:rPr>
              <a:t>The purpose of this slide is for students to add their intentions using the Post 18 Intention tool.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u="sng" dirty="0">
                <a:solidFill>
                  <a:srgbClr val="0E101A"/>
                </a:solidFill>
                <a:effectLst/>
              </a:rPr>
              <a:t>Instructions</a:t>
            </a:r>
            <a:endParaRPr lang="en-GB" b="1" dirty="0">
              <a:solidFill>
                <a:srgbClr val="0E101A"/>
              </a:solidFill>
              <a:effectLst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E101A"/>
                </a:solidFill>
                <a:effectLst/>
              </a:rPr>
              <a:t>Login to </a:t>
            </a:r>
            <a:r>
              <a:rPr lang="en-GB" b="1" dirty="0" err="1">
                <a:solidFill>
                  <a:srgbClr val="0E101A"/>
                </a:solidFill>
                <a:effectLst/>
              </a:rPr>
              <a:t>Unifrog</a:t>
            </a:r>
            <a:r>
              <a:rPr lang="en-GB" b="1" dirty="0">
                <a:solidFill>
                  <a:srgbClr val="0E101A"/>
                </a:solidFill>
                <a:effectLst/>
              </a:rPr>
              <a:t> </a:t>
            </a:r>
            <a:r>
              <a:rPr lang="en-GB" dirty="0">
                <a:solidFill>
                  <a:srgbClr val="0E101A"/>
                </a:solidFill>
                <a:effectLst/>
              </a:rPr>
              <a:t>and </a:t>
            </a:r>
            <a:r>
              <a:rPr lang="en-GB" b="1" dirty="0">
                <a:solidFill>
                  <a:srgbClr val="0E101A"/>
                </a:solidFill>
                <a:effectLst/>
              </a:rPr>
              <a:t>scroll down to the Post 18 Intentions tool </a:t>
            </a:r>
            <a:r>
              <a:rPr lang="en-GB" dirty="0">
                <a:solidFill>
                  <a:srgbClr val="0E101A"/>
                </a:solidFill>
                <a:effectLst/>
              </a:rPr>
              <a:t>(it is near the bottom of the Student Side homepage).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It will ask them </a:t>
            </a:r>
            <a:r>
              <a:rPr lang="en-GB" b="0" dirty="0">
                <a:solidFill>
                  <a:srgbClr val="0E101A"/>
                </a:solidFill>
                <a:effectLst/>
              </a:rPr>
              <a:t>to</a:t>
            </a:r>
            <a:r>
              <a:rPr lang="en-GB" b="1" dirty="0">
                <a:solidFill>
                  <a:srgbClr val="0E101A"/>
                </a:solidFill>
                <a:effectLst/>
              </a:rPr>
              <a:t> enter their ‘dream career’. </a:t>
            </a:r>
            <a:r>
              <a:rPr lang="en-GB" dirty="0">
                <a:solidFill>
                  <a:srgbClr val="0E101A"/>
                </a:solidFill>
                <a:effectLst/>
              </a:rPr>
              <a:t>They can write anything in this free form text box and even put ‘I don’t know’ as a career choice.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On the next page, they fill in a few questions for </a:t>
            </a:r>
            <a:r>
              <a:rPr lang="en-GB" b="1" dirty="0">
                <a:solidFill>
                  <a:srgbClr val="0E101A"/>
                </a:solidFill>
                <a:effectLst/>
              </a:rPr>
              <a:t>Plan A and Plan B pathways</a:t>
            </a:r>
            <a:r>
              <a:rPr lang="en-GB" dirty="0">
                <a:solidFill>
                  <a:srgbClr val="0E101A"/>
                </a:solidFill>
                <a:effectLst/>
              </a:rPr>
              <a:t>. They can put ‘I don’t know, but encourage them to put something down based on what they learned today.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The </a:t>
            </a:r>
            <a:r>
              <a:rPr lang="en-GB" b="1" dirty="0">
                <a:solidFill>
                  <a:srgbClr val="0E101A"/>
                </a:solidFill>
                <a:effectLst/>
              </a:rPr>
              <a:t>tool may suggest they use one of the search tools </a:t>
            </a:r>
            <a:r>
              <a:rPr lang="en-GB" dirty="0">
                <a:solidFill>
                  <a:srgbClr val="0E101A"/>
                </a:solidFill>
                <a:effectLst/>
              </a:rPr>
              <a:t>(such as the university or apprenticeship tool). If you have time, they can do this in the lesson. If not, they can explore it in their homework.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If you feel confident you could </a:t>
            </a:r>
            <a:r>
              <a:rPr lang="en-GB" b="1" dirty="0">
                <a:solidFill>
                  <a:srgbClr val="0E101A"/>
                </a:solidFill>
                <a:effectLst/>
              </a:rPr>
              <a:t>share your screen with the </a:t>
            </a:r>
            <a:r>
              <a:rPr lang="en-GB" dirty="0">
                <a:solidFill>
                  <a:srgbClr val="0E101A"/>
                </a:solidFill>
                <a:effectLst/>
              </a:rPr>
              <a:t>class and </a:t>
            </a:r>
            <a:r>
              <a:rPr lang="en-GB" b="1" dirty="0">
                <a:solidFill>
                  <a:srgbClr val="0E101A"/>
                </a:solidFill>
                <a:effectLst/>
              </a:rPr>
              <a:t>demo adding a fake student pathway </a:t>
            </a:r>
            <a:r>
              <a:rPr lang="en-GB" dirty="0">
                <a:solidFill>
                  <a:srgbClr val="0E101A"/>
                </a:solidFill>
                <a:effectLst/>
              </a:rPr>
              <a:t>on the Post 18 Intentions tool.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Emphasise to students that they can keep logging in to updating the tool as their plans develop.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E101A"/>
                </a:solidFill>
                <a:effectLst/>
              </a:rPr>
              <a:t>You can view your students’ Post-18 Intentions on </a:t>
            </a:r>
            <a:r>
              <a:rPr lang="en-GB" dirty="0" err="1">
                <a:solidFill>
                  <a:srgbClr val="0E101A"/>
                </a:solidFill>
                <a:effectLst/>
              </a:rPr>
              <a:t>Unifrog</a:t>
            </a:r>
            <a:r>
              <a:rPr lang="en-GB" dirty="0">
                <a:solidFill>
                  <a:srgbClr val="0E101A"/>
                </a:solidFill>
                <a:effectLst/>
              </a:rPr>
              <a:t> by going to Advanced on your teacher homepage, selecting the year group, then clicking Sort by &gt; P18 Intentions. You can also download them for record keeping via the Downloads button at the bottom of the Advanced page.</a:t>
            </a:r>
            <a:br>
              <a:rPr lang="en-GB" dirty="0">
                <a:solidFill>
                  <a:srgbClr val="0E101A"/>
                </a:solidFill>
                <a:effectLst/>
              </a:rPr>
            </a:br>
            <a:endParaRPr lang="en-GB" dirty="0">
              <a:solidFill>
                <a:srgbClr val="0E101A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712682-A459-204C-9BDB-AB6548A85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4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953278-3A9C-6041-AE5D-99EE1F24C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12192000" cy="800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FA3B70-33F7-5F49-83F3-63E7AEA65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8" y="6261653"/>
            <a:ext cx="1146175" cy="3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7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71A229D-09D4-BC4E-AA92-DC02C04F44AA}"/>
              </a:ext>
            </a:extLst>
          </p:cNvPr>
          <p:cNvSpPr txBox="1"/>
          <p:nvPr/>
        </p:nvSpPr>
        <p:spPr>
          <a:xfrm>
            <a:off x="980066" y="3178436"/>
            <a:ext cx="811249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600" dirty="0">
                <a:solidFill>
                  <a:schemeClr val="bg1"/>
                </a:solidFill>
                <a:latin typeface="Open Sans" panose="020B0606030504020204"/>
              </a:rPr>
              <a:t>My current post-18 intentions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7FFB1-9A5E-5542-8FB5-931D3CECE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1530204"/>
            <a:ext cx="9437913" cy="15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3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52DC7-6C99-B7BD-A18A-38DDC6B41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9" y="1022559"/>
            <a:ext cx="5989528" cy="3370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D9711-84AA-1B71-92DF-A8934DC46E41}"/>
              </a:ext>
            </a:extLst>
          </p:cNvPr>
          <p:cNvSpPr txBox="1"/>
          <p:nvPr/>
        </p:nvSpPr>
        <p:spPr>
          <a:xfrm>
            <a:off x="6582427" y="1175359"/>
            <a:ext cx="548848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Scroll down and check out the more specific details if you are interested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Getting in – what grades do you need?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Examples of personal statements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Good references – your class teachers will be able to see what you have applied for so let them know to check this section out!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Wider reading/podcasts to boost application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Geek out – real focus in detail on certain areas so you realize what they are signing up for!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55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399AF4-3803-44DD-6315-E7696A4C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0" y="516846"/>
            <a:ext cx="7043802" cy="2713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5CB52-6995-44ED-53B2-53FCE8F53842}"/>
              </a:ext>
            </a:extLst>
          </p:cNvPr>
          <p:cNvSpPr txBox="1"/>
          <p:nvPr/>
        </p:nvSpPr>
        <p:spPr>
          <a:xfrm>
            <a:off x="549058" y="3430044"/>
            <a:ext cx="978908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If you like the look of the course, you can add to favorites and then they will be stored for you to back to and look again the future</a:t>
            </a:r>
          </a:p>
        </p:txBody>
      </p:sp>
    </p:spTree>
    <p:extLst>
      <p:ext uri="{BB962C8B-B14F-4D97-AF65-F5344CB8AC3E}">
        <p14:creationId xmlns:p14="http://schemas.microsoft.com/office/powerpoint/2010/main" val="231204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255F1-0B9B-DEA6-B26E-9B9487D567EA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courses are very competitive or only allow you to put in 4 choices.  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your back up plan?</a:t>
            </a:r>
          </a:p>
        </p:txBody>
      </p:sp>
      <p:pic>
        <p:nvPicPr>
          <p:cNvPr id="2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6DC984A-21B4-6B59-48CF-BE655AD1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6" y="1675227"/>
            <a:ext cx="107833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CF77CE-6C57-12EB-726A-544C627F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0" y="403230"/>
            <a:ext cx="7127309" cy="4120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DAB723-B43C-78F9-FCEC-EBB3BF5FD4E2}"/>
              </a:ext>
            </a:extLst>
          </p:cNvPr>
          <p:cNvSpPr txBox="1"/>
          <p:nvPr/>
        </p:nvSpPr>
        <p:spPr>
          <a:xfrm>
            <a:off x="7255049" y="2404997"/>
            <a:ext cx="414193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You are then taken through a series of questions to help narrow down your choices.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68543-D88C-9514-75AC-4F5BACCC5B50}"/>
              </a:ext>
            </a:extLst>
          </p:cNvPr>
          <p:cNvSpPr txBox="1"/>
          <p:nvPr/>
        </p:nvSpPr>
        <p:spPr>
          <a:xfrm>
            <a:off x="7229475" y="933450"/>
            <a:ext cx="42005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Choosing your University</a:t>
            </a:r>
          </a:p>
        </p:txBody>
      </p:sp>
    </p:spTree>
    <p:extLst>
      <p:ext uri="{BB962C8B-B14F-4D97-AF65-F5344CB8AC3E}">
        <p14:creationId xmlns:p14="http://schemas.microsoft.com/office/powerpoint/2010/main" val="328394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C01A3D-05AF-174B-2AA8-4ACA4EDB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82" y="1446189"/>
            <a:ext cx="9506327" cy="4664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3F7507-ED7B-7AFC-48F5-3196DD42C767}"/>
              </a:ext>
            </a:extLst>
          </p:cNvPr>
          <p:cNvSpPr txBox="1"/>
          <p:nvPr/>
        </p:nvSpPr>
        <p:spPr>
          <a:xfrm>
            <a:off x="308976" y="549058"/>
            <a:ext cx="11772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They will then give you a series of possible options to explore that will allow you to make a range of aspirational and "safe" choices</a:t>
            </a:r>
          </a:p>
        </p:txBody>
      </p:sp>
    </p:spTree>
    <p:extLst>
      <p:ext uri="{BB962C8B-B14F-4D97-AF65-F5344CB8AC3E}">
        <p14:creationId xmlns:p14="http://schemas.microsoft.com/office/powerpoint/2010/main" val="36359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838201" y="3998018"/>
            <a:ext cx="3981854" cy="2216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to do next?: Your Intentions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54FF26-2738-4C95-AC30-44E64C47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9" y="394280"/>
            <a:ext cx="10872172" cy="255496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533115-5564-432D-AEE6-962010A7886F}"/>
              </a:ext>
            </a:extLst>
          </p:cNvPr>
          <p:cNvSpPr txBox="1"/>
          <p:nvPr/>
        </p:nvSpPr>
        <p:spPr>
          <a:xfrm>
            <a:off x="4824698" y="3340403"/>
            <a:ext cx="6382966" cy="2216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Start to plan</a:t>
            </a:r>
            <a:endParaRPr lang="en-US" sz="32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Scroll down and click "start" on the post 18 intensions tab</a:t>
            </a:r>
            <a:endParaRPr lang="en-US" sz="32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Start a plan to formalize your thoughts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Be prepared for your plans to change</a:t>
            </a:r>
            <a:endParaRPr lang="en-US" sz="3200" dirty="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412BC-47F5-0046-98DB-24BE6F0F7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2" y="-1"/>
            <a:ext cx="946347" cy="2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D2362-75C6-105A-2CEF-F3D08E3E2D4C}"/>
              </a:ext>
            </a:extLst>
          </p:cNvPr>
          <p:cNvSpPr txBox="1"/>
          <p:nvPr/>
        </p:nvSpPr>
        <p:spPr>
          <a:xfrm>
            <a:off x="611688" y="914400"/>
            <a:ext cx="10164870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Tasks for this week: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Identify courses that interest you – add them to your favorite's on </a:t>
            </a:r>
            <a:r>
              <a:rPr lang="en-US" sz="2400" dirty="0" err="1">
                <a:cs typeface="Calibri"/>
              </a:rPr>
              <a:t>unifrog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Identify places you may want to study -  add them to your short list on </a:t>
            </a:r>
            <a:r>
              <a:rPr lang="en-US" sz="2400" dirty="0" err="1">
                <a:cs typeface="Calibri"/>
              </a:rPr>
              <a:t>unifrog</a:t>
            </a: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Start a plan A in the post-18 intensions tab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Extension:    Check out the courses you have short listed on the actual university websites.  What are the units they study? What are the entry requirements?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10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29487-81D1-14E7-5AF5-3746A5E2B133}"/>
              </a:ext>
            </a:extLst>
          </p:cNvPr>
          <p:cNvSpPr txBox="1"/>
          <p:nvPr/>
        </p:nvSpPr>
        <p:spPr>
          <a:xfrm>
            <a:off x="311840" y="483429"/>
            <a:ext cx="11181670" cy="35930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b="1" dirty="0">
                <a:latin typeface="Open Sans" panose="020B0606030504020204"/>
              </a:rPr>
              <a:t>You should have completed the following: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/>
              </a:rPr>
              <a:t>Logged onto </a:t>
            </a:r>
            <a:r>
              <a:rPr lang="en-GB" sz="2200" b="1" dirty="0" err="1">
                <a:latin typeface="Open Sans" panose="020B0606030504020204"/>
              </a:rPr>
              <a:t>Unifrog</a:t>
            </a:r>
            <a:endParaRPr lang="en-GB" sz="2200" b="1" dirty="0" err="1">
              <a:latin typeface="Open Sans" panose="020B0606030504020204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/>
              </a:rPr>
              <a:t>Completed a personality profile.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/>
              </a:rPr>
              <a:t>Completed the interest's quiz.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/>
              </a:rPr>
              <a:t>Explore MOOCS</a:t>
            </a:r>
            <a:endParaRPr lang="en-GB" sz="2200" b="1" dirty="0">
              <a:latin typeface="Open Sans" panose="020B0606030504020204"/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/>
              </a:rPr>
              <a:t>Watch the </a:t>
            </a:r>
            <a:r>
              <a:rPr lang="en-GB" sz="2200" dirty="0">
                <a:latin typeface="Open Sans" panose="020B0606030504020204"/>
              </a:rPr>
              <a:t>Know-how library  guide on ‘College, Apprenticeships or University?’</a:t>
            </a:r>
            <a:endParaRPr lang="en-GB" sz="22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/>
              </a:rPr>
              <a:t>Started to fill in your activity profile.  </a:t>
            </a:r>
            <a:endParaRPr lang="en-GB" sz="2200" b="1" dirty="0">
              <a:latin typeface="Open Sans" panose="020B0606030504020204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5544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C135C42-6799-BDEF-63AB-DB4911092E93}"/>
              </a:ext>
            </a:extLst>
          </p:cNvPr>
          <p:cNvGraphicFramePr/>
          <p:nvPr/>
        </p:nvGraphicFramePr>
        <p:xfrm>
          <a:off x="311840" y="483429"/>
          <a:ext cx="11181670" cy="359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94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1E946-9E5A-57FF-F575-68C659319D2B}"/>
              </a:ext>
            </a:extLst>
          </p:cNvPr>
          <p:cNvSpPr txBox="1"/>
          <p:nvPr/>
        </p:nvSpPr>
        <p:spPr>
          <a:xfrm>
            <a:off x="1428750" y="809625"/>
            <a:ext cx="91821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Open Sans"/>
                <a:ea typeface="Open Sans"/>
                <a:cs typeface="Open Sans"/>
              </a:rPr>
              <a:t>Made some choices about University degree's vs apprenticeships</a:t>
            </a:r>
            <a:endParaRPr lang="en-US" sz="32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4C170-5924-119D-8733-63046877490C}"/>
              </a:ext>
            </a:extLst>
          </p:cNvPr>
          <p:cNvSpPr txBox="1"/>
          <p:nvPr/>
        </p:nvSpPr>
        <p:spPr>
          <a:xfrm>
            <a:off x="1000125" y="2324100"/>
            <a:ext cx="1003935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You do not have to make your final choice now</a:t>
            </a: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In year 13 many students applied for both to keep their options open</a:t>
            </a:r>
          </a:p>
        </p:txBody>
      </p:sp>
    </p:spTree>
    <p:extLst>
      <p:ext uri="{BB962C8B-B14F-4D97-AF65-F5344CB8AC3E}">
        <p14:creationId xmlns:p14="http://schemas.microsoft.com/office/powerpoint/2010/main" val="42506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83957-6F20-9E3F-57A0-A74C7DC5E78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and where?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45385-E31D-FD9F-16E4-D96A0862544F}"/>
              </a:ext>
            </a:extLst>
          </p:cNvPr>
          <p:cNvSpPr txBox="1"/>
          <p:nvPr/>
        </p:nvSpPr>
        <p:spPr>
          <a:xfrm>
            <a:off x="4776788" y="642938"/>
            <a:ext cx="6780213" cy="1227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You can choose your University first or your course.  There is no right or wrong way.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8EC25-8D5C-FA75-14FE-D12D03E42DDC}"/>
              </a:ext>
            </a:extLst>
          </p:cNvPr>
          <p:cNvSpPr txBox="1"/>
          <p:nvPr/>
        </p:nvSpPr>
        <p:spPr>
          <a:xfrm>
            <a:off x="4776788" y="1938338"/>
            <a:ext cx="6780213" cy="1136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You might have a set course in mind and do not care where you go to study that.</a:t>
            </a:r>
            <a:endParaRPr lang="en-US" sz="2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BEA2E-E4A8-902B-2AE6-D1F16CC578C3}"/>
              </a:ext>
            </a:extLst>
          </p:cNvPr>
          <p:cNvSpPr txBox="1"/>
          <p:nvPr/>
        </p:nvSpPr>
        <p:spPr>
          <a:xfrm>
            <a:off x="4776788" y="3141663"/>
            <a:ext cx="6780213" cy="2520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You might want to stay at home (more on student finance later)</a:t>
            </a:r>
            <a:endParaRPr lang="en-US" sz="22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cs typeface="Calibri"/>
              </a:rPr>
              <a:t>Then find Universities near Manchester and then look for courses you are interested in.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cs typeface="Calibri"/>
              </a:rPr>
              <a:t>How will you commute?</a:t>
            </a:r>
            <a:endParaRPr lang="en-US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90627-773E-2694-6FF6-D57A9C412B75}"/>
              </a:ext>
            </a:extLst>
          </p:cNvPr>
          <p:cNvSpPr txBox="1"/>
          <p:nvPr/>
        </p:nvSpPr>
        <p:spPr>
          <a:xfrm>
            <a:off x="4776788" y="5729288"/>
            <a:ext cx="6780213" cy="4810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Be prepared to make some compromises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14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8110ACF8-4546-EC58-3629-808C0239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028" y="340754"/>
            <a:ext cx="747794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9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D614C-BE53-A5F7-A052-BED3FBF4A8BF}"/>
              </a:ext>
            </a:extLst>
          </p:cNvPr>
          <p:cNvSpPr txBox="1"/>
          <p:nvPr/>
        </p:nvSpPr>
        <p:spPr>
          <a:xfrm>
            <a:off x="838200" y="585216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Exploring Pathways</a:t>
            </a: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921D6717-4237-86DD-C131-E971903AA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8" r="5841" b="-3"/>
          <a:stretch/>
        </p:blipFill>
        <p:spPr>
          <a:xfrm>
            <a:off x="755523" y="2373902"/>
            <a:ext cx="6236208" cy="3660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8076D8-5486-4884-AAF8-5DD0978C185C}"/>
              </a:ext>
            </a:extLst>
          </p:cNvPr>
          <p:cNvSpPr txBox="1"/>
          <p:nvPr/>
        </p:nvSpPr>
        <p:spPr>
          <a:xfrm>
            <a:off x="7546848" y="2373902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Log into </a:t>
            </a:r>
            <a:r>
              <a:rPr lang="en-US" sz="2200" dirty="0" err="1"/>
              <a:t>Unifrog</a:t>
            </a:r>
            <a:endParaRPr lang="en-US" sz="2200" dirty="0" err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Scroll down and click on the PURPLE subject library box</a:t>
            </a:r>
            <a:endParaRPr lang="en-US" sz="2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  keyword search or by related to A level topics or by characteristics/interests</a:t>
            </a:r>
            <a:endParaRPr lang="en-US" sz="22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ADD0211F-C5A4-7A6D-07B0-59CE41A6B22F}"/>
              </a:ext>
            </a:extLst>
          </p:cNvPr>
          <p:cNvSpPr/>
          <p:nvPr/>
        </p:nvSpPr>
        <p:spPr>
          <a:xfrm>
            <a:off x="4254245" y="4129658"/>
            <a:ext cx="3371850" cy="5238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8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7D9EFFA-3FFF-5377-8867-53206478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09" y="321734"/>
            <a:ext cx="4486749" cy="2905170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0FEA89AC-9BFD-FBE3-61E4-7D598A49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007425"/>
            <a:ext cx="5426764" cy="2007902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B62459-4E1C-B110-3331-4CF9A77B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544220"/>
            <a:ext cx="5426764" cy="36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9D2362-5BA2-6C2E-5A23-FFB8AA8B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5" y="1147487"/>
            <a:ext cx="5546784" cy="3125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096B2-077F-B6C6-340F-0BD224FAD2B0}"/>
              </a:ext>
            </a:extLst>
          </p:cNvPr>
          <p:cNvSpPr txBox="1"/>
          <p:nvPr/>
        </p:nvSpPr>
        <p:spPr>
          <a:xfrm>
            <a:off x="6938513" y="1144438"/>
            <a:ext cx="440055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Watch some videos – are you sure the course you are think of is really what you want to do?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96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a97888-80c8-47ed-8945-9822b6866dd3">
      <Terms xmlns="http://schemas.microsoft.com/office/infopath/2007/PartnerControls"/>
    </lcf76f155ced4ddcb4097134ff3c332f>
    <TaxCatchAll xmlns="bde16008-2e04-418d-ac5b-4b2fc04093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BB05A262ED2478332B67EA3B3713B" ma:contentTypeVersion="16" ma:contentTypeDescription="Create a new document." ma:contentTypeScope="" ma:versionID="6315df646582b4ba50dc22efd7d7348d">
  <xsd:schema xmlns:xsd="http://www.w3.org/2001/XMLSchema" xmlns:xs="http://www.w3.org/2001/XMLSchema" xmlns:p="http://schemas.microsoft.com/office/2006/metadata/properties" xmlns:ns2="4da97888-80c8-47ed-8945-9822b6866dd3" xmlns:ns3="bde16008-2e04-418d-ac5b-4b2fc04093c8" targetNamespace="http://schemas.microsoft.com/office/2006/metadata/properties" ma:root="true" ma:fieldsID="4b432d5f65d84d3d31d678f5776c745d" ns2:_="" ns3:_="">
    <xsd:import namespace="4da97888-80c8-47ed-8945-9822b6866dd3"/>
    <xsd:import namespace="bde16008-2e04-418d-ac5b-4b2fc0409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97888-80c8-47ed-8945-9822b6866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dfc3a7f-032a-4ea2-9c51-c120817433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16008-2e04-418d-ac5b-4b2fc0409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b82453-fdd5-421b-9f4e-910eb6757bcc}" ma:internalName="TaxCatchAll" ma:showField="CatchAllData" ma:web="bde16008-2e04-418d-ac5b-4b2fc04093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70AED-406D-4F42-B443-6AA34E4C33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85F371-1D9A-4869-947F-68D3764624D3}">
  <ds:schemaRefs>
    <ds:schemaRef ds:uri="4da97888-80c8-47ed-8945-9822b6866dd3"/>
    <ds:schemaRef ds:uri="http://purl.org/dc/elements/1.1/"/>
    <ds:schemaRef ds:uri="http://www.w3.org/XML/1998/namespace"/>
    <ds:schemaRef ds:uri="bde16008-2e04-418d-ac5b-4b2fc04093c8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BA042A-7DA5-41EF-98BB-473F889D3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97888-80c8-47ed-8945-9822b6866dd3"/>
    <ds:schemaRef ds:uri="bde16008-2e04-418d-ac5b-4b2fc0409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563</Words>
  <Application>Microsoft Office PowerPoint</Application>
  <PresentationFormat>Widescreen</PresentationFormat>
  <Paragraphs>42</Paragraphs>
  <Slides>16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alnuamaani</dc:creator>
  <cp:lastModifiedBy>catherine alnuamaani</cp:lastModifiedBy>
  <cp:revision>278</cp:revision>
  <dcterms:created xsi:type="dcterms:W3CDTF">2022-05-24T09:32:16Z</dcterms:created>
  <dcterms:modified xsi:type="dcterms:W3CDTF">2022-05-25T10:29:27Z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0x010100FF1BB05A262ED2478332B67EA3B3713B</vt:lpwstr>
  </property>
</Properties>
</file>