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314" r:id="rId5"/>
    <p:sldId id="346" r:id="rId6"/>
    <p:sldId id="347" r:id="rId7"/>
    <p:sldId id="348" r:id="rId8"/>
    <p:sldId id="349" r:id="rId9"/>
    <p:sldId id="350" r:id="rId10"/>
    <p:sldId id="351" r:id="rId11"/>
    <p:sldId id="35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31" userDrawn="1">
          <p15:clr>
            <a:srgbClr val="A4A3A4"/>
          </p15:clr>
        </p15:guide>
        <p15:guide id="2" pos="16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C7C8"/>
    <a:srgbClr val="4472C5"/>
    <a:srgbClr val="B75959"/>
    <a:srgbClr val="EC44F2"/>
    <a:srgbClr val="FF33CC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C38B4B-0C36-BBB5-EC2A-EDA65DA75110}" v="277" dt="2022-05-24T11:47:13.956"/>
    <p1510:client id="{2F2DAF5C-99AA-4198-8E03-C538C36DBC3D}" v="6" dt="2022-05-24T09:58:14.050"/>
    <p1510:client id="{3D55E1B3-1F47-2B6F-E674-99E1D1D89DFD}" v="4" dt="2022-05-24T11:27:56.704"/>
    <p1510:client id="{4EC7C73B-0D45-4933-1851-91F3182B4C88}" v="2225" dt="2022-05-25T09:47:22.149"/>
    <p1510:client id="{56BD243B-D711-D8C7-EC56-55118C1365EE}" v="395" dt="2022-05-25T11:03:39.95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650" autoAdjust="0"/>
    <p:restoredTop sz="77778" autoAdjust="0"/>
  </p:normalViewPr>
  <p:slideViewPr>
    <p:cSldViewPr snapToGrid="0">
      <p:cViewPr varScale="1">
        <p:scale>
          <a:sx n="67" d="100"/>
          <a:sy n="67" d="100"/>
        </p:scale>
        <p:origin x="1766" y="58"/>
      </p:cViewPr>
      <p:guideLst>
        <p:guide orient="horz" pos="2931"/>
        <p:guide pos="16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56BD243B-D711-D8C7-EC56-55118C1365EE}"/>
    <pc:docChg chg="modSld">
      <pc:chgData name="" userId="" providerId="" clId="Web-{56BD243B-D711-D8C7-EC56-55118C1365EE}" dt="2022-05-25T09:51:50.040" v="2" actId="20577"/>
      <pc:docMkLst>
        <pc:docMk/>
      </pc:docMkLst>
      <pc:sldChg chg="modSp">
        <pc:chgData name="" userId="" providerId="" clId="Web-{56BD243B-D711-D8C7-EC56-55118C1365EE}" dt="2022-05-25T09:51:50.040" v="2" actId="20577"/>
        <pc:sldMkLst>
          <pc:docMk/>
          <pc:sldMk cId="983639964" sldId="314"/>
        </pc:sldMkLst>
        <pc:spChg chg="mod">
          <ac:chgData name="" userId="" providerId="" clId="Web-{56BD243B-D711-D8C7-EC56-55118C1365EE}" dt="2022-05-25T09:51:50.040" v="2" actId="20577"/>
          <ac:spMkLst>
            <pc:docMk/>
            <pc:sldMk cId="983639964" sldId="314"/>
            <ac:spMk id="10" creationId="{871A229D-09D4-BC4E-AA92-DC02C04F44AA}"/>
          </ac:spMkLst>
        </pc:spChg>
      </pc:sldChg>
    </pc:docChg>
  </pc:docChgLst>
  <pc:docChgLst>
    <pc:chgData name="catherine alnuamaani" userId="S::alnuamaani_c@school.trinityhigh.com::ce4d7da6-38bf-40d9-abb0-797913087a8f" providerId="AD" clId="Web-{56BD243B-D711-D8C7-EC56-55118C1365EE}"/>
    <pc:docChg chg="addSld delSld modSld">
      <pc:chgData name="catherine alnuamaani" userId="S::alnuamaani_c@school.trinityhigh.com::ce4d7da6-38bf-40d9-abb0-797913087a8f" providerId="AD" clId="Web-{56BD243B-D711-D8C7-EC56-55118C1365EE}" dt="2022-05-25T11:03:39.955" v="236" actId="1076"/>
      <pc:docMkLst>
        <pc:docMk/>
      </pc:docMkLst>
      <pc:sldChg chg="del">
        <pc:chgData name="catherine alnuamaani" userId="S::alnuamaani_c@school.trinityhigh.com::ce4d7da6-38bf-40d9-abb0-797913087a8f" providerId="AD" clId="Web-{56BD243B-D711-D8C7-EC56-55118C1365EE}" dt="2022-05-25T10:30:14.153" v="27"/>
        <pc:sldMkLst>
          <pc:docMk/>
          <pc:sldMk cId="2135565271" sldId="312"/>
        </pc:sldMkLst>
      </pc:sldChg>
      <pc:sldChg chg="modSp">
        <pc:chgData name="catherine alnuamaani" userId="S::alnuamaani_c@school.trinityhigh.com::ce4d7da6-38bf-40d9-abb0-797913087a8f" providerId="AD" clId="Web-{56BD243B-D711-D8C7-EC56-55118C1365EE}" dt="2022-05-25T09:52:15.275" v="13" actId="20577"/>
        <pc:sldMkLst>
          <pc:docMk/>
          <pc:sldMk cId="983639964" sldId="314"/>
        </pc:sldMkLst>
        <pc:spChg chg="mod">
          <ac:chgData name="catherine alnuamaani" userId="S::alnuamaani_c@school.trinityhigh.com::ce4d7da6-38bf-40d9-abb0-797913087a8f" providerId="AD" clId="Web-{56BD243B-D711-D8C7-EC56-55118C1365EE}" dt="2022-05-25T09:52:15.275" v="13" actId="20577"/>
          <ac:spMkLst>
            <pc:docMk/>
            <pc:sldMk cId="983639964" sldId="314"/>
            <ac:spMk id="10" creationId="{871A229D-09D4-BC4E-AA92-DC02C04F44AA}"/>
          </ac:spMkLst>
        </pc:spChg>
      </pc:sldChg>
      <pc:sldChg chg="del">
        <pc:chgData name="catherine alnuamaani" userId="S::alnuamaani_c@school.trinityhigh.com::ce4d7da6-38bf-40d9-abb0-797913087a8f" providerId="AD" clId="Web-{56BD243B-D711-D8C7-EC56-55118C1365EE}" dt="2022-05-25T10:30:04.137" v="19"/>
        <pc:sldMkLst>
          <pc:docMk/>
          <pc:sldMk cId="777786774" sldId="333"/>
        </pc:sldMkLst>
      </pc:sldChg>
      <pc:sldChg chg="del">
        <pc:chgData name="catherine alnuamaani" userId="S::alnuamaani_c@school.trinityhigh.com::ce4d7da6-38bf-40d9-abb0-797913087a8f" providerId="AD" clId="Web-{56BD243B-D711-D8C7-EC56-55118C1365EE}" dt="2022-05-25T10:30:05.043" v="20"/>
        <pc:sldMkLst>
          <pc:docMk/>
          <pc:sldMk cId="2974497213" sldId="334"/>
        </pc:sldMkLst>
      </pc:sldChg>
      <pc:sldChg chg="del">
        <pc:chgData name="catherine alnuamaani" userId="S::alnuamaani_c@school.trinityhigh.com::ce4d7da6-38bf-40d9-abb0-797913087a8f" providerId="AD" clId="Web-{56BD243B-D711-D8C7-EC56-55118C1365EE}" dt="2022-05-25T10:30:05.731" v="21"/>
        <pc:sldMkLst>
          <pc:docMk/>
          <pc:sldMk cId="1936964564" sldId="335"/>
        </pc:sldMkLst>
      </pc:sldChg>
      <pc:sldChg chg="del">
        <pc:chgData name="catherine alnuamaani" userId="S::alnuamaani_c@school.trinityhigh.com::ce4d7da6-38bf-40d9-abb0-797913087a8f" providerId="AD" clId="Web-{56BD243B-D711-D8C7-EC56-55118C1365EE}" dt="2022-05-25T10:29:52.590" v="14"/>
        <pc:sldMkLst>
          <pc:docMk/>
          <pc:sldMk cId="4255445052" sldId="336"/>
        </pc:sldMkLst>
      </pc:sldChg>
      <pc:sldChg chg="del">
        <pc:chgData name="catherine alnuamaani" userId="S::alnuamaani_c@school.trinityhigh.com::ce4d7da6-38bf-40d9-abb0-797913087a8f" providerId="AD" clId="Web-{56BD243B-D711-D8C7-EC56-55118C1365EE}" dt="2022-05-25T10:29:53.402" v="15"/>
        <pc:sldMkLst>
          <pc:docMk/>
          <pc:sldMk cId="3553946067" sldId="337"/>
        </pc:sldMkLst>
      </pc:sldChg>
      <pc:sldChg chg="del">
        <pc:chgData name="catherine alnuamaani" userId="S::alnuamaani_c@school.trinityhigh.com::ce4d7da6-38bf-40d9-abb0-797913087a8f" providerId="AD" clId="Web-{56BD243B-D711-D8C7-EC56-55118C1365EE}" dt="2022-05-25T10:29:55.168" v="16"/>
        <pc:sldMkLst>
          <pc:docMk/>
          <pc:sldMk cId="4250684638" sldId="338"/>
        </pc:sldMkLst>
      </pc:sldChg>
      <pc:sldChg chg="del">
        <pc:chgData name="catherine alnuamaani" userId="S::alnuamaani_c@school.trinityhigh.com::ce4d7da6-38bf-40d9-abb0-797913087a8f" providerId="AD" clId="Web-{56BD243B-D711-D8C7-EC56-55118C1365EE}" dt="2022-05-25T10:30:06.309" v="22"/>
        <pc:sldMkLst>
          <pc:docMk/>
          <pc:sldMk cId="1544554213" sldId="339"/>
        </pc:sldMkLst>
      </pc:sldChg>
      <pc:sldChg chg="del">
        <pc:chgData name="catherine alnuamaani" userId="S::alnuamaani_c@school.trinityhigh.com::ce4d7da6-38bf-40d9-abb0-797913087a8f" providerId="AD" clId="Web-{56BD243B-D711-D8C7-EC56-55118C1365EE}" dt="2022-05-25T10:30:07.043" v="23"/>
        <pc:sldMkLst>
          <pc:docMk/>
          <pc:sldMk cId="2312048813" sldId="340"/>
        </pc:sldMkLst>
      </pc:sldChg>
      <pc:sldChg chg="del">
        <pc:chgData name="catherine alnuamaani" userId="S::alnuamaani_c@school.trinityhigh.com::ce4d7da6-38bf-40d9-abb0-797913087a8f" providerId="AD" clId="Web-{56BD243B-D711-D8C7-EC56-55118C1365EE}" dt="2022-05-25T10:30:07.574" v="24"/>
        <pc:sldMkLst>
          <pc:docMk/>
          <pc:sldMk cId="833339666" sldId="341"/>
        </pc:sldMkLst>
      </pc:sldChg>
      <pc:sldChg chg="del">
        <pc:chgData name="catherine alnuamaani" userId="S::alnuamaani_c@school.trinityhigh.com::ce4d7da6-38bf-40d9-abb0-797913087a8f" providerId="AD" clId="Web-{56BD243B-D711-D8C7-EC56-55118C1365EE}" dt="2022-05-25T10:30:08.450" v="25"/>
        <pc:sldMkLst>
          <pc:docMk/>
          <pc:sldMk cId="3283946828" sldId="342"/>
        </pc:sldMkLst>
      </pc:sldChg>
      <pc:sldChg chg="del">
        <pc:chgData name="catherine alnuamaani" userId="S::alnuamaani_c@school.trinityhigh.com::ce4d7da6-38bf-40d9-abb0-797913087a8f" providerId="AD" clId="Web-{56BD243B-D711-D8C7-EC56-55118C1365EE}" dt="2022-05-25T10:29:56.605" v="17"/>
        <pc:sldMkLst>
          <pc:docMk/>
          <pc:sldMk cId="4163146287" sldId="343"/>
        </pc:sldMkLst>
      </pc:sldChg>
      <pc:sldChg chg="del">
        <pc:chgData name="catherine alnuamaani" userId="S::alnuamaani_c@school.trinityhigh.com::ce4d7da6-38bf-40d9-abb0-797913087a8f" providerId="AD" clId="Web-{56BD243B-D711-D8C7-EC56-55118C1365EE}" dt="2022-05-25T10:30:00.152" v="18"/>
        <pc:sldMkLst>
          <pc:docMk/>
          <pc:sldMk cId="2614796877" sldId="344"/>
        </pc:sldMkLst>
      </pc:sldChg>
      <pc:sldChg chg="del">
        <pc:chgData name="catherine alnuamaani" userId="S::alnuamaani_c@school.trinityhigh.com::ce4d7da6-38bf-40d9-abb0-797913087a8f" providerId="AD" clId="Web-{56BD243B-D711-D8C7-EC56-55118C1365EE}" dt="2022-05-25T10:30:12.293" v="26"/>
        <pc:sldMkLst>
          <pc:docMk/>
          <pc:sldMk cId="363591974" sldId="345"/>
        </pc:sldMkLst>
      </pc:sldChg>
      <pc:sldChg chg="modSp">
        <pc:chgData name="catherine alnuamaani" userId="S::alnuamaani_c@school.trinityhigh.com::ce4d7da6-38bf-40d9-abb0-797913087a8f" providerId="AD" clId="Web-{56BD243B-D711-D8C7-EC56-55118C1365EE}" dt="2022-05-25T10:31:29.280" v="52" actId="20577"/>
        <pc:sldMkLst>
          <pc:docMk/>
          <pc:sldMk cId="1220104423" sldId="346"/>
        </pc:sldMkLst>
        <pc:spChg chg="mod">
          <ac:chgData name="catherine alnuamaani" userId="S::alnuamaani_c@school.trinityhigh.com::ce4d7da6-38bf-40d9-abb0-797913087a8f" providerId="AD" clId="Web-{56BD243B-D711-D8C7-EC56-55118C1365EE}" dt="2022-05-25T10:31:29.280" v="52" actId="20577"/>
          <ac:spMkLst>
            <pc:docMk/>
            <pc:sldMk cId="1220104423" sldId="346"/>
            <ac:spMk id="2" creationId="{69ED2362-75C6-105A-2CEF-F3D08E3E2D4C}"/>
          </ac:spMkLst>
        </pc:spChg>
      </pc:sldChg>
      <pc:sldChg chg="modSp add replId">
        <pc:chgData name="catherine alnuamaani" userId="S::alnuamaani_c@school.trinityhigh.com::ce4d7da6-38bf-40d9-abb0-797913087a8f" providerId="AD" clId="Web-{56BD243B-D711-D8C7-EC56-55118C1365EE}" dt="2022-05-25T10:32:52.594" v="77" actId="20577"/>
        <pc:sldMkLst>
          <pc:docMk/>
          <pc:sldMk cId="3998614210" sldId="347"/>
        </pc:sldMkLst>
        <pc:spChg chg="mod">
          <ac:chgData name="catherine alnuamaani" userId="S::alnuamaani_c@school.trinityhigh.com::ce4d7da6-38bf-40d9-abb0-797913087a8f" providerId="AD" clId="Web-{56BD243B-D711-D8C7-EC56-55118C1365EE}" dt="2022-05-25T10:32:52.594" v="77" actId="20577"/>
          <ac:spMkLst>
            <pc:docMk/>
            <pc:sldMk cId="3998614210" sldId="347"/>
            <ac:spMk id="2" creationId="{69ED2362-75C6-105A-2CEF-F3D08E3E2D4C}"/>
          </ac:spMkLst>
        </pc:spChg>
      </pc:sldChg>
      <pc:sldChg chg="addSp delSp modSp new">
        <pc:chgData name="catherine alnuamaani" userId="S::alnuamaani_c@school.trinityhigh.com::ce4d7da6-38bf-40d9-abb0-797913087a8f" providerId="AD" clId="Web-{56BD243B-D711-D8C7-EC56-55118C1365EE}" dt="2022-05-25T10:51:25.686" v="117" actId="20577"/>
        <pc:sldMkLst>
          <pc:docMk/>
          <pc:sldMk cId="3646057380" sldId="348"/>
        </pc:sldMkLst>
        <pc:spChg chg="add mod">
          <ac:chgData name="catherine alnuamaani" userId="S::alnuamaani_c@school.trinityhigh.com::ce4d7da6-38bf-40d9-abb0-797913087a8f" providerId="AD" clId="Web-{56BD243B-D711-D8C7-EC56-55118C1365EE}" dt="2022-05-25T10:42:47.844" v="96" actId="1076"/>
          <ac:spMkLst>
            <pc:docMk/>
            <pc:sldMk cId="3646057380" sldId="348"/>
            <ac:spMk id="3" creationId="{70DBC0E6-8384-D036-8438-F21C99D0BFE8}"/>
          </ac:spMkLst>
        </pc:spChg>
        <pc:spChg chg="add mod">
          <ac:chgData name="catherine alnuamaani" userId="S::alnuamaani_c@school.trinityhigh.com::ce4d7da6-38bf-40d9-abb0-797913087a8f" providerId="AD" clId="Web-{56BD243B-D711-D8C7-EC56-55118C1365EE}" dt="2022-05-25T10:51:25.686" v="117" actId="20577"/>
          <ac:spMkLst>
            <pc:docMk/>
            <pc:sldMk cId="3646057380" sldId="348"/>
            <ac:spMk id="7" creationId="{86DF3EE3-5CA5-A017-E524-4B2C9B3756D8}"/>
          </ac:spMkLst>
        </pc:spChg>
        <pc:picChg chg="add mod">
          <ac:chgData name="catherine alnuamaani" userId="S::alnuamaani_c@school.trinityhigh.com::ce4d7da6-38bf-40d9-abb0-797913087a8f" providerId="AD" clId="Web-{56BD243B-D711-D8C7-EC56-55118C1365EE}" dt="2022-05-25T10:45:19.223" v="101" actId="14100"/>
          <ac:picMkLst>
            <pc:docMk/>
            <pc:sldMk cId="3646057380" sldId="348"/>
            <ac:picMk id="4" creationId="{23188C69-0F20-C481-C81D-6FEE80E55BB9}"/>
          </ac:picMkLst>
        </pc:picChg>
        <pc:picChg chg="add del mod">
          <ac:chgData name="catherine alnuamaani" userId="S::alnuamaani_c@school.trinityhigh.com::ce4d7da6-38bf-40d9-abb0-797913087a8f" providerId="AD" clId="Web-{56BD243B-D711-D8C7-EC56-55118C1365EE}" dt="2022-05-25T10:49:24.198" v="104"/>
          <ac:picMkLst>
            <pc:docMk/>
            <pc:sldMk cId="3646057380" sldId="348"/>
            <ac:picMk id="5" creationId="{926AD607-A97D-DC07-54FA-A5E859C1627C}"/>
          </ac:picMkLst>
        </pc:picChg>
        <pc:picChg chg="add mod">
          <ac:chgData name="catherine alnuamaani" userId="S::alnuamaani_c@school.trinityhigh.com::ce4d7da6-38bf-40d9-abb0-797913087a8f" providerId="AD" clId="Web-{56BD243B-D711-D8C7-EC56-55118C1365EE}" dt="2022-05-25T10:50:13.309" v="106" actId="1076"/>
          <ac:picMkLst>
            <pc:docMk/>
            <pc:sldMk cId="3646057380" sldId="348"/>
            <ac:picMk id="6" creationId="{D0C95858-344B-BF7E-271C-807922AB18CB}"/>
          </ac:picMkLst>
        </pc:picChg>
      </pc:sldChg>
      <pc:sldChg chg="addSp delSp modSp new mod setBg">
        <pc:chgData name="catherine alnuamaani" userId="S::alnuamaani_c@school.trinityhigh.com::ce4d7da6-38bf-40d9-abb0-797913087a8f" providerId="AD" clId="Web-{56BD243B-D711-D8C7-EC56-55118C1365EE}" dt="2022-05-25T10:55:54.255" v="141" actId="1076"/>
        <pc:sldMkLst>
          <pc:docMk/>
          <pc:sldMk cId="2706028359" sldId="349"/>
        </pc:sldMkLst>
        <pc:spChg chg="add ord">
          <ac:chgData name="catherine alnuamaani" userId="S::alnuamaani_c@school.trinityhigh.com::ce4d7da6-38bf-40d9-abb0-797913087a8f" providerId="AD" clId="Web-{56BD243B-D711-D8C7-EC56-55118C1365EE}" dt="2022-05-25T10:55:38.474" v="136"/>
          <ac:spMkLst>
            <pc:docMk/>
            <pc:sldMk cId="2706028359" sldId="349"/>
            <ac:spMk id="5" creationId="{A9F529C3-C941-49FD-8C67-82F134F64BDB}"/>
          </ac:spMkLst>
        </pc:spChg>
        <pc:spChg chg="add">
          <ac:chgData name="catherine alnuamaani" userId="S::alnuamaani_c@school.trinityhigh.com::ce4d7da6-38bf-40d9-abb0-797913087a8f" providerId="AD" clId="Web-{56BD243B-D711-D8C7-EC56-55118C1365EE}" dt="2022-05-25T10:55:10.082" v="130"/>
          <ac:spMkLst>
            <pc:docMk/>
            <pc:sldMk cId="2706028359" sldId="349"/>
            <ac:spMk id="6" creationId="{20586029-32A0-47E5-9AEC-AE3ABA6B94D0}"/>
          </ac:spMkLst>
        </pc:spChg>
        <pc:spChg chg="add del">
          <ac:chgData name="catherine alnuamaani" userId="S::alnuamaani_c@school.trinityhigh.com::ce4d7da6-38bf-40d9-abb0-797913087a8f" providerId="AD" clId="Web-{56BD243B-D711-D8C7-EC56-55118C1365EE}" dt="2022-05-25T10:54:43.941" v="123"/>
          <ac:spMkLst>
            <pc:docMk/>
            <pc:sldMk cId="2706028359" sldId="349"/>
            <ac:spMk id="8" creationId="{A9F529C3-C941-49FD-8C67-82F134F64BDB}"/>
          </ac:spMkLst>
        </pc:spChg>
        <pc:spChg chg="add del">
          <ac:chgData name="catherine alnuamaani" userId="S::alnuamaani_c@school.trinityhigh.com::ce4d7da6-38bf-40d9-abb0-797913087a8f" providerId="AD" clId="Web-{56BD243B-D711-D8C7-EC56-55118C1365EE}" dt="2022-05-25T10:54:43.941" v="123"/>
          <ac:spMkLst>
            <pc:docMk/>
            <pc:sldMk cId="2706028359" sldId="349"/>
            <ac:spMk id="10" creationId="{20586029-32A0-47E5-9AEC-AE3ABA6B94D0}"/>
          </ac:spMkLst>
        </pc:spChg>
        <pc:spChg chg="add del">
          <ac:chgData name="catherine alnuamaani" userId="S::alnuamaani_c@school.trinityhigh.com::ce4d7da6-38bf-40d9-abb0-797913087a8f" providerId="AD" clId="Web-{56BD243B-D711-D8C7-EC56-55118C1365EE}" dt="2022-05-25T10:54:48.722" v="125"/>
          <ac:spMkLst>
            <pc:docMk/>
            <pc:sldMk cId="2706028359" sldId="349"/>
            <ac:spMk id="14" creationId="{664E23E2-7440-4E36-A67B-0F88C5F7E185}"/>
          </ac:spMkLst>
        </pc:spChg>
        <pc:spChg chg="add del">
          <ac:chgData name="catherine alnuamaani" userId="S::alnuamaani_c@school.trinityhigh.com::ce4d7da6-38bf-40d9-abb0-797913087a8f" providerId="AD" clId="Web-{56BD243B-D711-D8C7-EC56-55118C1365EE}" dt="2022-05-25T10:54:48.722" v="125"/>
          <ac:spMkLst>
            <pc:docMk/>
            <pc:sldMk cId="2706028359" sldId="349"/>
            <ac:spMk id="15" creationId="{B06949AE-010D-4C18-8AED-7872085ADD57}"/>
          </ac:spMkLst>
        </pc:spChg>
        <pc:spChg chg="add del">
          <ac:chgData name="catherine alnuamaani" userId="S::alnuamaani_c@school.trinityhigh.com::ce4d7da6-38bf-40d9-abb0-797913087a8f" providerId="AD" clId="Web-{56BD243B-D711-D8C7-EC56-55118C1365EE}" dt="2022-05-25T10:54:48.722" v="125"/>
          <ac:spMkLst>
            <pc:docMk/>
            <pc:sldMk cId="2706028359" sldId="349"/>
            <ac:spMk id="16" creationId="{FE54AADB-50C7-4293-94C0-27361A32B8CF}"/>
          </ac:spMkLst>
        </pc:spChg>
        <pc:picChg chg="add mod ord">
          <ac:chgData name="catherine alnuamaani" userId="S::alnuamaani_c@school.trinityhigh.com::ce4d7da6-38bf-40d9-abb0-797913087a8f" providerId="AD" clId="Web-{56BD243B-D711-D8C7-EC56-55118C1365EE}" dt="2022-05-25T10:55:54.255" v="141" actId="1076"/>
          <ac:picMkLst>
            <pc:docMk/>
            <pc:sldMk cId="2706028359" sldId="349"/>
            <ac:picMk id="2" creationId="{98ED89CD-0CD0-5427-830D-1C6E2EC49DC9}"/>
          </ac:picMkLst>
        </pc:picChg>
        <pc:picChg chg="add mod ord">
          <ac:chgData name="catherine alnuamaani" userId="S::alnuamaani_c@school.trinityhigh.com::ce4d7da6-38bf-40d9-abb0-797913087a8f" providerId="AD" clId="Web-{56BD243B-D711-D8C7-EC56-55118C1365EE}" dt="2022-05-25T10:55:52.818" v="140" actId="1076"/>
          <ac:picMkLst>
            <pc:docMk/>
            <pc:sldMk cId="2706028359" sldId="349"/>
            <ac:picMk id="3" creationId="{20409FB9-EBFC-DE24-7A39-7BF622C18767}"/>
          </ac:picMkLst>
        </pc:picChg>
        <pc:cxnChg chg="add ord">
          <ac:chgData name="catherine alnuamaani" userId="S::alnuamaani_c@school.trinityhigh.com::ce4d7da6-38bf-40d9-abb0-797913087a8f" providerId="AD" clId="Web-{56BD243B-D711-D8C7-EC56-55118C1365EE}" dt="2022-05-25T10:55:44.943" v="138"/>
          <ac:cxnSpMkLst>
            <pc:docMk/>
            <pc:sldMk cId="2706028359" sldId="349"/>
            <ac:cxnSpMk id="7" creationId="{8C730EAB-A532-4295-A302-FB4B90DB9F5E}"/>
          </ac:cxnSpMkLst>
        </pc:cxnChg>
        <pc:cxnChg chg="add del">
          <ac:chgData name="catherine alnuamaani" userId="S::alnuamaani_c@school.trinityhigh.com::ce4d7da6-38bf-40d9-abb0-797913087a8f" providerId="AD" clId="Web-{56BD243B-D711-D8C7-EC56-55118C1365EE}" dt="2022-05-25T10:54:43.941" v="123"/>
          <ac:cxnSpMkLst>
            <pc:docMk/>
            <pc:sldMk cId="2706028359" sldId="349"/>
            <ac:cxnSpMk id="12" creationId="{8C730EAB-A532-4295-A302-FB4B90DB9F5E}"/>
          </ac:cxnSpMkLst>
        </pc:cxnChg>
      </pc:sldChg>
      <pc:sldChg chg="addSp modSp new mod setBg">
        <pc:chgData name="catherine alnuamaani" userId="S::alnuamaani_c@school.trinityhigh.com::ce4d7da6-38bf-40d9-abb0-797913087a8f" providerId="AD" clId="Web-{56BD243B-D711-D8C7-EC56-55118C1365EE}" dt="2022-05-25T11:02:41.828" v="234"/>
        <pc:sldMkLst>
          <pc:docMk/>
          <pc:sldMk cId="2357942795" sldId="350"/>
        </pc:sldMkLst>
        <pc:spChg chg="add mod">
          <ac:chgData name="catherine alnuamaani" userId="S::alnuamaani_c@school.trinityhigh.com::ce4d7da6-38bf-40d9-abb0-797913087a8f" providerId="AD" clId="Web-{56BD243B-D711-D8C7-EC56-55118C1365EE}" dt="2022-05-25T11:02:41.828" v="234"/>
          <ac:spMkLst>
            <pc:docMk/>
            <pc:sldMk cId="2357942795" sldId="350"/>
            <ac:spMk id="3" creationId="{BD149CB3-3143-CFFD-F949-91605028C892}"/>
          </ac:spMkLst>
        </pc:spChg>
        <pc:spChg chg="add mod">
          <ac:chgData name="catherine alnuamaani" userId="S::alnuamaani_c@school.trinityhigh.com::ce4d7da6-38bf-40d9-abb0-797913087a8f" providerId="AD" clId="Web-{56BD243B-D711-D8C7-EC56-55118C1365EE}" dt="2022-05-25T10:58:54.572" v="154"/>
          <ac:spMkLst>
            <pc:docMk/>
            <pc:sldMk cId="2357942795" sldId="350"/>
            <ac:spMk id="4" creationId="{18960B38-C170-CD2B-79D4-823D6C2B657A}"/>
          </ac:spMkLst>
        </pc:spChg>
        <pc:picChg chg="add mod">
          <ac:chgData name="catherine alnuamaani" userId="S::alnuamaani_c@school.trinityhigh.com::ce4d7da6-38bf-40d9-abb0-797913087a8f" providerId="AD" clId="Web-{56BD243B-D711-D8C7-EC56-55118C1365EE}" dt="2022-05-25T10:56:56.929" v="144"/>
          <ac:picMkLst>
            <pc:docMk/>
            <pc:sldMk cId="2357942795" sldId="350"/>
            <ac:picMk id="2" creationId="{EC213D64-FEF9-FB1C-3C5F-8451E8747F18}"/>
          </ac:picMkLst>
        </pc:picChg>
      </pc:sldChg>
      <pc:sldChg chg="addSp modSp new mod setBg">
        <pc:chgData name="catherine alnuamaani" userId="S::alnuamaani_c@school.trinityhigh.com::ce4d7da6-38bf-40d9-abb0-797913087a8f" providerId="AD" clId="Web-{56BD243B-D711-D8C7-EC56-55118C1365EE}" dt="2022-05-25T11:00:28.762" v="158"/>
        <pc:sldMkLst>
          <pc:docMk/>
          <pc:sldMk cId="1486627631" sldId="351"/>
        </pc:sldMkLst>
        <pc:picChg chg="add mod">
          <ac:chgData name="catherine alnuamaani" userId="S::alnuamaani_c@school.trinityhigh.com::ce4d7da6-38bf-40d9-abb0-797913087a8f" providerId="AD" clId="Web-{56BD243B-D711-D8C7-EC56-55118C1365EE}" dt="2022-05-25T11:00:28.762" v="158"/>
          <ac:picMkLst>
            <pc:docMk/>
            <pc:sldMk cId="1486627631" sldId="351"/>
            <ac:picMk id="2" creationId="{22D3CF42-AEA9-E3A6-E8AF-D4920BB31272}"/>
          </ac:picMkLst>
        </pc:picChg>
      </pc:sldChg>
      <pc:sldChg chg="addSp modSp new">
        <pc:chgData name="catherine alnuamaani" userId="S::alnuamaani_c@school.trinityhigh.com::ce4d7da6-38bf-40d9-abb0-797913087a8f" providerId="AD" clId="Web-{56BD243B-D711-D8C7-EC56-55118C1365EE}" dt="2022-05-25T11:03:39.955" v="236" actId="1076"/>
        <pc:sldMkLst>
          <pc:docMk/>
          <pc:sldMk cId="2376311542" sldId="352"/>
        </pc:sldMkLst>
        <pc:spChg chg="add mod">
          <ac:chgData name="catherine alnuamaani" userId="S::alnuamaani_c@school.trinityhigh.com::ce4d7da6-38bf-40d9-abb0-797913087a8f" providerId="AD" clId="Web-{56BD243B-D711-D8C7-EC56-55118C1365EE}" dt="2022-05-25T11:02:15.609" v="231" actId="1076"/>
          <ac:spMkLst>
            <pc:docMk/>
            <pc:sldMk cId="2376311542" sldId="352"/>
            <ac:spMk id="2" creationId="{CA9BAC61-69CE-AC5B-1BEA-A762603CCD01}"/>
          </ac:spMkLst>
        </pc:spChg>
        <pc:picChg chg="add mod">
          <ac:chgData name="catherine alnuamaani" userId="S::alnuamaani_c@school.trinityhigh.com::ce4d7da6-38bf-40d9-abb0-797913087a8f" providerId="AD" clId="Web-{56BD243B-D711-D8C7-EC56-55118C1365EE}" dt="2022-05-25T11:03:39.955" v="236" actId="1076"/>
          <ac:picMkLst>
            <pc:docMk/>
            <pc:sldMk cId="2376311542" sldId="352"/>
            <ac:picMk id="3" creationId="{95B58759-5609-7566-2439-4FED8ADC09FE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B08074-1A82-4276-BC9C-9F1654D2C295}" type="datetimeFigureOut">
              <a:rPr lang="en-GB" smtClean="0"/>
              <a:t>25/05/2022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0323D7-8D74-402A-B74C-D1093F83EA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38559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0C9BEC-E11D-4BAB-B95E-6E8FA7997FA6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57148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ED50BB-9938-4958-ACF3-3DD2ABEF2C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516EB9-FCA2-4438-98EB-59BE04AC3C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2E6272-A3CC-4AB9-9DA2-ECC998FE5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3ECAF-29A6-42B4-B150-38BE3D615D6D}" type="datetimeFigureOut">
              <a:rPr lang="en-GB" smtClean="0"/>
              <a:t>25/05/2022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88AE44-FE61-4949-B1D7-A22F6E76B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4CB759-A80B-402B-9592-4DC3995DF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3989-3DD5-4214-8B0C-41B3BA205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5825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CFB2F1-A7BE-443C-90A4-300D3C2168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374585-CCD9-44C0-A8BA-517E69A86B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265184-EFAC-4E7C-97CA-FC4B7645B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3ECAF-29A6-42B4-B150-38BE3D615D6D}" type="datetimeFigureOut">
              <a:rPr lang="en-GB" smtClean="0"/>
              <a:t>25/05/2022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153A81-B338-4EF9-ACBC-A371BA56F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D2925E-548A-4E9E-A5A7-EA7C190A1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3989-3DD5-4214-8B0C-41B3BA205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2238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05DE64-4CD1-4A85-BECD-A1E696A98E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CD0C31-E0B3-40D4-A55A-290A153039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9F7440-525A-4874-96D9-33C40953F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3ECAF-29A6-42B4-B150-38BE3D615D6D}" type="datetimeFigureOut">
              <a:rPr lang="en-GB" smtClean="0"/>
              <a:t>25/05/2022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C492D6-A6D8-4B81-8A5B-9ED63941F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060AAB-3EDE-407E-A6D6-B7ADB29AD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3989-3DD5-4214-8B0C-41B3BA205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3046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2E712682-A459-204C-9BDB-AB6548A85A3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31432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2953278-3A9C-6041-AE5D-99EE1F24C7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57900"/>
            <a:ext cx="12192000" cy="80010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6FA3B70-33F7-5F49-83F3-63E7AEA65C2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8498" y="6261653"/>
            <a:ext cx="1146175" cy="364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8988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3CF338-3078-4A19-8CA0-6B0B198A7A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F470FE-8982-4EAD-B101-C8FF16FC1A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BC20C1-5F2B-4528-B4B1-9BB42FB08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3ECAF-29A6-42B4-B150-38BE3D615D6D}" type="datetimeFigureOut">
              <a:rPr lang="en-GB" smtClean="0"/>
              <a:t>25/05/2022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02CABF-69AD-4BD8-9C18-072D2B195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790493-36B0-437C-B153-F2A2F5186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3989-3DD5-4214-8B0C-41B3BA205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2651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F0FBFF-7BBC-41C5-8661-45E62004E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CE8B72-5509-40C1-8606-6947F1D909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5C56CA-B1E9-4D5F-8868-CCFDACDF45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49D1AD-EA99-4EF3-86D7-70C6C4A6F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3ECAF-29A6-42B4-B150-38BE3D615D6D}" type="datetimeFigureOut">
              <a:rPr lang="en-GB" smtClean="0"/>
              <a:t>25/05/2022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B91B4A-ABE3-4699-A315-B167F00B2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B2D8AD-27CD-4010-B9D8-6F0F43406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3989-3DD5-4214-8B0C-41B3BA205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8587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AF9F7-E92E-4E1A-8DC4-48F5C1F20A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AEF68B-713B-4003-A138-4D24B46AAD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69BFC5-1A68-49EA-89A3-08D24A4DE0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97A59A-FDB8-44C7-8974-161CFC1713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1CDA72C-1FDF-4D3C-A016-7D19679C2D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A5626F-4DA9-416A-A68F-43036AE8B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3ECAF-29A6-42B4-B150-38BE3D615D6D}" type="datetimeFigureOut">
              <a:rPr lang="en-GB" smtClean="0"/>
              <a:t>25/05/2022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11EC45-70C7-410E-A0DC-F2EE40E2A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E26EFEA-73C3-40B8-98BF-A1F39CB75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3989-3DD5-4214-8B0C-41B3BA205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3604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1A396-8030-411E-B560-372500927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A65C3D-E601-42E7-A71B-32B852BF5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3ECAF-29A6-42B4-B150-38BE3D615D6D}" type="datetimeFigureOut">
              <a:rPr lang="en-GB" smtClean="0"/>
              <a:t>25/05/2022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A3299D-F48C-4182-9944-50CF9B877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D54F88-0784-4E29-B071-93D330224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3989-3DD5-4214-8B0C-41B3BA205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175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41578B-DFDA-49E9-84CE-5FF8DDFB4E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3ECAF-29A6-42B4-B150-38BE3D615D6D}" type="datetimeFigureOut">
              <a:rPr lang="en-GB" smtClean="0"/>
              <a:t>25/05/2022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46302E-26F7-417E-A9EB-1C8373018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A8D2BA-2385-47F1-8E89-D816CBEB3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3989-3DD5-4214-8B0C-41B3BA205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095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2121A-C2DC-40FB-A647-4AD8566EB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C4B9E0-A19A-4870-BA1D-3298D950C8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3C0EB8-FC1F-471A-97D7-BB2D60B1C3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223B42-A846-43BD-9AAD-2E24A88ED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3ECAF-29A6-42B4-B150-38BE3D615D6D}" type="datetimeFigureOut">
              <a:rPr lang="en-GB" smtClean="0"/>
              <a:t>25/05/2022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C45026-FE01-483C-9BDF-62CB7AE8E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881998-B493-4BC6-B8DD-EF346FDA6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3989-3DD5-4214-8B0C-41B3BA205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8830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27322-13AA-4250-BE18-3575A7387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0C46482-68B4-4ACC-8F7D-379C48F7C6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ECCC9E-715A-4C22-B3EF-F0A8DD2B44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8B1558-510D-4EFA-8C56-24A52B08D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3ECAF-29A6-42B4-B150-38BE3D615D6D}" type="datetimeFigureOut">
              <a:rPr lang="en-GB" smtClean="0"/>
              <a:t>25/05/2022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D9A235-6CBB-4649-B31D-C424D923F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D08BC1-1919-452C-B007-0A8930D76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3989-3DD5-4214-8B0C-41B3BA205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596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0CAD87-838B-431F-BB35-C0BE08769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A0FF46-F789-4FCE-892E-85B26741F4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1C365-4681-469A-AF8F-558DFE0627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73ECAF-29A6-42B4-B150-38BE3D615D6D}" type="datetimeFigureOut">
              <a:rPr lang="en-GB" smtClean="0"/>
              <a:t>25/05/2022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9E746A-2CA8-4751-BEDA-F934CDBD9E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50C18-BC05-4284-9EE1-60C7C942DD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863989-3DD5-4214-8B0C-41B3BA205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5800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53S1JOdco28?feature=oembed" TargetMode="Externa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B759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871A229D-09D4-BC4E-AA92-DC02C04F44AA}"/>
              </a:ext>
            </a:extLst>
          </p:cNvPr>
          <p:cNvSpPr txBox="1"/>
          <p:nvPr/>
        </p:nvSpPr>
        <p:spPr>
          <a:xfrm>
            <a:off x="980066" y="3178436"/>
            <a:ext cx="8112499" cy="18158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5600">
                <a:solidFill>
                  <a:schemeClr val="bg1"/>
                </a:solidFill>
                <a:latin typeface="Open Sans" panose="020B0606030504020204"/>
              </a:rPr>
              <a:t>Introduction to student finance</a:t>
            </a:r>
            <a:endParaRPr lang="en-GB" sz="5600">
              <a:solidFill>
                <a:schemeClr val="bg1"/>
              </a:solidFill>
              <a:latin typeface="Open Sans" panose="020B0606030504020204"/>
              <a:ea typeface="Open Sans"/>
              <a:cs typeface="Open Sans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4D7FFB1-9A5E-5542-8FB5-931D3CECED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3372" y="1530204"/>
            <a:ext cx="9437913" cy="1507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3639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9ED2362-75C6-105A-2CEF-F3D08E3E2D4C}"/>
              </a:ext>
            </a:extLst>
          </p:cNvPr>
          <p:cNvSpPr txBox="1"/>
          <p:nvPr/>
        </p:nvSpPr>
        <p:spPr>
          <a:xfrm>
            <a:off x="611688" y="914400"/>
            <a:ext cx="10164870" cy="507831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/>
              <a:t>What you should have done this week:</a:t>
            </a:r>
            <a:endParaRPr lang="en-US" sz="2400" dirty="0">
              <a:cs typeface="Calibri"/>
            </a:endParaRPr>
          </a:p>
          <a:p>
            <a:endParaRPr lang="en-US" sz="2400" dirty="0"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sz="2400" dirty="0">
                <a:cs typeface="Calibri"/>
              </a:rPr>
              <a:t>Identify courses that interest you – added them to your favorite's on </a:t>
            </a:r>
            <a:r>
              <a:rPr lang="en-US" sz="2400" dirty="0" err="1">
                <a:cs typeface="Calibri"/>
              </a:rPr>
              <a:t>unifrog</a:t>
            </a:r>
            <a:endParaRPr lang="en-US" sz="2400" dirty="0"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en-US" sz="2400" dirty="0"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sz="2400" dirty="0">
                <a:cs typeface="Calibri"/>
              </a:rPr>
              <a:t>Identify places you may want to study -  added them to your short list on </a:t>
            </a:r>
            <a:r>
              <a:rPr lang="en-US" sz="2400" dirty="0" err="1">
                <a:cs typeface="Calibri"/>
              </a:rPr>
              <a:t>unifrog</a:t>
            </a:r>
            <a:endParaRPr lang="en-US" sz="2400" dirty="0"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en-US" sz="2400" dirty="0"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sz="2400" dirty="0">
                <a:cs typeface="Calibri"/>
              </a:rPr>
              <a:t>Started a plan A in the post-18 intensions tab</a:t>
            </a:r>
          </a:p>
          <a:p>
            <a:pPr marL="285750" indent="-285750">
              <a:buFont typeface="Arial"/>
              <a:buChar char="•"/>
            </a:pPr>
            <a:endParaRPr lang="en-US" sz="2400" dirty="0"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sz="2400" dirty="0">
                <a:cs typeface="Calibri"/>
              </a:rPr>
              <a:t>Extension:    Checked out the courses you have short listed on the actual university websites.  What are the units they study? What are the entry requirements?</a:t>
            </a:r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20104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9ED2362-75C6-105A-2CEF-F3D08E3E2D4C}"/>
              </a:ext>
            </a:extLst>
          </p:cNvPr>
          <p:cNvSpPr txBox="1"/>
          <p:nvPr/>
        </p:nvSpPr>
        <p:spPr>
          <a:xfrm>
            <a:off x="611688" y="914400"/>
            <a:ext cx="10164870" cy="175432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/>
              <a:t>Today  we will:</a:t>
            </a:r>
            <a:endParaRPr lang="en-US" sz="2400" dirty="0">
              <a:cs typeface="Calibri"/>
            </a:endParaRPr>
          </a:p>
          <a:p>
            <a:endParaRPr lang="en-US" sz="2400" dirty="0"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sz="2400" dirty="0">
                <a:cs typeface="Calibri"/>
              </a:rPr>
              <a:t>Start to explore student finance</a:t>
            </a:r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98614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0DBC0E6-8384-D036-8438-F21C99D0BFE8}"/>
              </a:ext>
            </a:extLst>
          </p:cNvPr>
          <p:cNvSpPr txBox="1"/>
          <p:nvPr/>
        </p:nvSpPr>
        <p:spPr>
          <a:xfrm>
            <a:off x="3002463" y="619125"/>
            <a:ext cx="10164870" cy="113877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dirty="0"/>
              <a:t>The costs of going to University</a:t>
            </a:r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  <p:pic>
        <p:nvPicPr>
          <p:cNvPr id="4" name="Picture 4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23188C69-0F20-C481-C81D-6FEE80E55B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645" y="1524506"/>
            <a:ext cx="7544843" cy="4026367"/>
          </a:xfrm>
          <a:prstGeom prst="rect">
            <a:avLst/>
          </a:prstGeom>
        </p:spPr>
      </p:pic>
      <p:pic>
        <p:nvPicPr>
          <p:cNvPr id="6" name="Online Media 5" title="Student Finance Explained 2022 to 2023">
            <a:hlinkClick r:id="" action="ppaction://media"/>
            <a:extLst>
              <a:ext uri="{FF2B5EF4-FFF2-40B4-BE49-F238E27FC236}">
                <a16:creationId xmlns:a16="http://schemas.microsoft.com/office/drawing/2014/main" id="{D0C95858-344B-BF7E-271C-807922AB18CB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8437671" y="1197888"/>
            <a:ext cx="2540000" cy="14351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6DF3EE3-5CA5-A017-E524-4B2C9B3756D8}"/>
              </a:ext>
            </a:extLst>
          </p:cNvPr>
          <p:cNvSpPr txBox="1"/>
          <p:nvPr/>
        </p:nvSpPr>
        <p:spPr>
          <a:xfrm>
            <a:off x="8680537" y="3430044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Short UCAS video to watch</a:t>
            </a:r>
          </a:p>
        </p:txBody>
      </p:sp>
    </p:spTree>
    <p:extLst>
      <p:ext uri="{BB962C8B-B14F-4D97-AF65-F5344CB8AC3E}">
        <p14:creationId xmlns:p14="http://schemas.microsoft.com/office/powerpoint/2010/main" val="36460573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9F529C3-C941-49FD-8C67-82F134F64B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50000"/>
              <a:lumOff val="5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20586029-32A0-47E5-9AEC-AE3ABA6B94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11">
            <a:extLst>
              <a:ext uri="{FF2B5EF4-FFF2-40B4-BE49-F238E27FC236}">
                <a16:creationId xmlns:a16="http://schemas.microsoft.com/office/drawing/2014/main" id="{8C730EAB-A532-4295-A302-FB4B90DB9F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79958" y="1143000"/>
            <a:ext cx="0" cy="4572000"/>
          </a:xfrm>
          <a:prstGeom prst="line">
            <a:avLst/>
          </a:prstGeom>
          <a:ln>
            <a:solidFill>
              <a:srgbClr val="4E4E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3" descr="Table&#10;&#10;Description automatically generated">
            <a:extLst>
              <a:ext uri="{FF2B5EF4-FFF2-40B4-BE49-F238E27FC236}">
                <a16:creationId xmlns:a16="http://schemas.microsoft.com/office/drawing/2014/main" id="{20409FB9-EBFC-DE24-7A39-7BF622C187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29187" y="484399"/>
            <a:ext cx="6359427" cy="4344326"/>
          </a:xfrm>
          <a:prstGeom prst="rect">
            <a:avLst/>
          </a:prstGeom>
        </p:spPr>
      </p:pic>
      <p:pic>
        <p:nvPicPr>
          <p:cNvPr id="2" name="Picture 2" descr="Timeline&#10;&#10;Description automatically generated">
            <a:extLst>
              <a:ext uri="{FF2B5EF4-FFF2-40B4-BE49-F238E27FC236}">
                <a16:creationId xmlns:a16="http://schemas.microsoft.com/office/drawing/2014/main" id="{98ED89CD-0CD0-5427-830D-1C6E2EC49D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713" y="1775645"/>
            <a:ext cx="5482606" cy="3056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60283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EC213D64-FEF9-FB1C-3C5F-8451E8747F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29996"/>
            <a:ext cx="10905066" cy="539800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D149CB3-3143-CFFD-F949-91605028C892}"/>
              </a:ext>
            </a:extLst>
          </p:cNvPr>
          <p:cNvSpPr txBox="1"/>
          <p:nvPr/>
        </p:nvSpPr>
        <p:spPr>
          <a:xfrm>
            <a:off x="8805797" y="5329825"/>
            <a:ext cx="1751556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 dirty="0">
              <a:cs typeface="Calibri"/>
            </a:endParaRP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18960B38-C170-CD2B-79D4-823D6C2B657A}"/>
              </a:ext>
            </a:extLst>
          </p:cNvPr>
          <p:cNvSpPr/>
          <p:nvPr/>
        </p:nvSpPr>
        <p:spPr>
          <a:xfrm>
            <a:off x="262357" y="5086465"/>
            <a:ext cx="981205" cy="48016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0000"/>
              </a:highlight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579427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Diagram&#10;&#10;Description automatically generated">
            <a:extLst>
              <a:ext uri="{FF2B5EF4-FFF2-40B4-BE49-F238E27FC236}">
                <a16:creationId xmlns:a16="http://schemas.microsoft.com/office/drawing/2014/main" id="{22D3CF42-AEA9-E3A6-E8AF-D4920BB312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9099" y="643466"/>
            <a:ext cx="9773802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66276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A9BAC61-69CE-AC5B-1BEA-A762603CCD01}"/>
              </a:ext>
            </a:extLst>
          </p:cNvPr>
          <p:cNvSpPr txBox="1"/>
          <p:nvPr/>
        </p:nvSpPr>
        <p:spPr>
          <a:xfrm>
            <a:off x="533400" y="914400"/>
            <a:ext cx="6353175" cy="286232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600" dirty="0"/>
              <a:t>We will spend more time on student finance in year 13 but this should help you to decide if you can afford to move away from home.</a:t>
            </a:r>
          </a:p>
        </p:txBody>
      </p:sp>
      <p:pic>
        <p:nvPicPr>
          <p:cNvPr id="3" name="Picture 3" descr="Text, letter&#10;&#10;Description automatically generated">
            <a:extLst>
              <a:ext uri="{FF2B5EF4-FFF2-40B4-BE49-F238E27FC236}">
                <a16:creationId xmlns:a16="http://schemas.microsoft.com/office/drawing/2014/main" id="{95B58759-5609-7566-2439-4FED8ADC09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39063" y="1471613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3115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F1BB05A262ED2478332B67EA3B3713B" ma:contentTypeVersion="16" ma:contentTypeDescription="Create a new document." ma:contentTypeScope="" ma:versionID="6315df646582b4ba50dc22efd7d7348d">
  <xsd:schema xmlns:xsd="http://www.w3.org/2001/XMLSchema" xmlns:xs="http://www.w3.org/2001/XMLSchema" xmlns:p="http://schemas.microsoft.com/office/2006/metadata/properties" xmlns:ns2="4da97888-80c8-47ed-8945-9822b6866dd3" xmlns:ns3="bde16008-2e04-418d-ac5b-4b2fc04093c8" targetNamespace="http://schemas.microsoft.com/office/2006/metadata/properties" ma:root="true" ma:fieldsID="4b432d5f65d84d3d31d678f5776c745d" ns2:_="" ns3:_="">
    <xsd:import namespace="4da97888-80c8-47ed-8945-9822b6866dd3"/>
    <xsd:import namespace="bde16008-2e04-418d-ac5b-4b2fc04093c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a97888-80c8-47ed-8945-9822b6866dd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dfc3a7f-032a-4ea2-9c51-c120817433a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e16008-2e04-418d-ac5b-4b2fc04093c8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ab82453-fdd5-421b-9f4e-910eb6757bcc}" ma:internalName="TaxCatchAll" ma:showField="CatchAllData" ma:web="bde16008-2e04-418d-ac5b-4b2fc04093c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da97888-80c8-47ed-8945-9822b6866dd3">
      <Terms xmlns="http://schemas.microsoft.com/office/infopath/2007/PartnerControls"/>
    </lcf76f155ced4ddcb4097134ff3c332f>
    <TaxCatchAll xmlns="bde16008-2e04-418d-ac5b-4b2fc04093c8" xsi:nil="true"/>
  </documentManagement>
</p:properties>
</file>

<file path=customXml/itemProps1.xml><?xml version="1.0" encoding="utf-8"?>
<ds:datastoreItem xmlns:ds="http://schemas.openxmlformats.org/officeDocument/2006/customXml" ds:itemID="{02470AED-406D-4F42-B443-6AA34E4C338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CBA042A-7DA5-41EF-98BB-473F889D37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da97888-80c8-47ed-8945-9822b6866dd3"/>
    <ds:schemaRef ds:uri="bde16008-2e04-418d-ac5b-4b2fc04093c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185F371-1D9A-4869-947F-68D3764624D3}">
  <ds:schemaRefs>
    <ds:schemaRef ds:uri="4da97888-80c8-47ed-8945-9822b6866dd3"/>
    <ds:schemaRef ds:uri="http://purl.org/dc/elements/1.1/"/>
    <ds:schemaRef ds:uri="http://www.w3.org/XML/1998/namespace"/>
    <ds:schemaRef ds:uri="bde16008-2e04-418d-ac5b-4b2fc04093c8"/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563</Words>
  <Application>Microsoft Office PowerPoint</Application>
  <PresentationFormat>Widescreen</PresentationFormat>
  <Paragraphs>42</Paragraphs>
  <Slides>8</Slides>
  <Notes>1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alnuamaani</dc:creator>
  <cp:lastModifiedBy>catherine alnuamaani</cp:lastModifiedBy>
  <cp:revision>348</cp:revision>
  <dcterms:created xsi:type="dcterms:W3CDTF">2022-05-24T09:32:16Z</dcterms:created>
  <dcterms:modified xsi:type="dcterms:W3CDTF">2022-05-25T11:03:48Z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0x010100FF1BB05A262ED2478332B67EA3B3713B</vt:lpwstr>
  </property>
</Properties>
</file>